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xml" ContentType="application/vnd.openxmlformats-officedocument.them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3.xml" ContentType="application/vnd.openxmlformats-officedocument.theme+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4.xml" ContentType="application/vnd.openxmlformats-officedocument.theme+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5.xml" ContentType="application/vnd.openxmlformats-officedocument.theme+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heme/theme6.xml" ContentType="application/vnd.openxmlformats-officedocument.theme+xml"/>
  <Override PartName="/ppt/tags/tag1477.xml" ContentType="application/vnd.openxmlformats-officedocument.presentationml.tags+xml"/>
  <Override PartName="/ppt/tags/tag147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8" r:id="rId5"/>
    <p:sldMasterId id="2147483821" r:id="rId6"/>
    <p:sldMasterId id="2147483869" r:id="rId7"/>
    <p:sldMasterId id="2147483917" r:id="rId8"/>
  </p:sldMasterIdLst>
  <p:notesMasterIdLst>
    <p:notesMasterId r:id="rId15"/>
  </p:notesMasterIdLst>
  <p:sldIdLst>
    <p:sldId id="368" r:id="rId9"/>
    <p:sldId id="2147472419" r:id="rId10"/>
    <p:sldId id="2147472567" r:id="rId11"/>
    <p:sldId id="2147472568" r:id="rId12"/>
    <p:sldId id="2147472566" r:id="rId13"/>
    <p:sldId id="21474725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87649-D2C2-0F33-DCAB-066E3790F245}" name="Zehr, David" initials="ZD" userId="S::david.zehr@jll.com::d21838ce-9df5-4031-99c1-6f172069c148" providerId="AD"/>
  <p188:author id="{0FBAA24A-9152-A6DB-8AAC-4E06A5FB47D8}" name="Willis, Jacob" initials="WJ" userId="S::jacob.willis@jll.com::5b71b7cd-fd86-4305-b3ed-8966d5b753c6" providerId="AD"/>
  <p188:author id="{809BC550-0F1B-A094-73B6-7B2088D81868}" name="Preissman, Archie" initials="PA" userId="S::Archie.Preissman@am.jll.com::a24a13cb-9196-4f46-9270-d66dd6fdec26" providerId="AD"/>
  <p188:author id="{389B4388-D7B0-AB27-6283-19968AD22050}" name="Willis, Jacob" initials="WJ" userId="S::Jacob.Willis@jll.com::5b71b7cd-fd86-4305-b3ed-8966d5b753c6" providerId="AD"/>
  <p188:author id="{85C860D3-0045-9D52-C605-57814CED14F4}" name="Combal, Martine" initials="CM" userId="S::Martine.Combal@am.jll.com::59facf76-9a11-416e-9842-1cf90d5a8c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CC"/>
    <a:srgbClr val="E2EFDA"/>
    <a:srgbClr val="FFE699"/>
    <a:srgbClr val="0C7BA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A1EEA-B941-45CE-AF86-2EF49EC6147F}" v="16" dt="2024-07-08T15:37:36.391"/>
    <p1510:client id="{F3AEB0AF-A25F-4EED-8483-681F33A6DBD3}" v="2" dt="2024-07-08T12:56:45.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684" autoAdjust="0"/>
  </p:normalViewPr>
  <p:slideViewPr>
    <p:cSldViewPr snapToGrid="0">
      <p:cViewPr varScale="1">
        <p:scale>
          <a:sx n="124" d="100"/>
          <a:sy n="124" d="100"/>
        </p:scale>
        <p:origin x="38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6C1B8-E6AA-4910-B353-E912A70B2916}"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44E15-4D6D-413D-878D-BDA0D04A1B9E}" type="slidenum">
              <a:rPr lang="en-US" smtClean="0"/>
              <a:t>‹#›</a:t>
            </a:fld>
            <a:endParaRPr lang="en-US"/>
          </a:p>
        </p:txBody>
      </p:sp>
    </p:spTree>
    <p:extLst>
      <p:ext uri="{BB962C8B-B14F-4D97-AF65-F5344CB8AC3E}">
        <p14:creationId xmlns:p14="http://schemas.microsoft.com/office/powerpoint/2010/main" val="343403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F1D8A-BD29-C340-9878-B8C13AD7CD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86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 – Braddock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12678-9A90-419D-9D43-65590D05D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86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 – Braddock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12678-9A90-419D-9D43-65590D05D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61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2.png"/><Relationship Id="rId7" Type="http://schemas.openxmlformats.org/officeDocument/2006/relationships/image" Target="../media/image62.png"/><Relationship Id="rId2" Type="http://schemas.openxmlformats.org/officeDocument/2006/relationships/slideMaster" Target="../slideMasters/slideMaster2.xml"/><Relationship Id="rId1" Type="http://schemas.openxmlformats.org/officeDocument/2006/relationships/tags" Target="../tags/tag472.xml"/><Relationship Id="rId6" Type="http://schemas.openxmlformats.org/officeDocument/2006/relationships/image" Target="../media/image61.svg"/><Relationship Id="rId11" Type="http://schemas.openxmlformats.org/officeDocument/2006/relationships/image" Target="../media/image1.emf"/><Relationship Id="rId5" Type="http://schemas.openxmlformats.org/officeDocument/2006/relationships/image" Target="../media/image60.png"/><Relationship Id="rId10" Type="http://schemas.openxmlformats.org/officeDocument/2006/relationships/image" Target="../media/image31.svg"/><Relationship Id="rId4" Type="http://schemas.openxmlformats.org/officeDocument/2006/relationships/image" Target="../media/image33.svg"/><Relationship Id="rId9" Type="http://schemas.openxmlformats.org/officeDocument/2006/relationships/image" Target="../media/image30.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7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7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7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7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7.svg"/><Relationship Id="rId2" Type="http://schemas.openxmlformats.org/officeDocument/2006/relationships/slideMaster" Target="../slideMasters/slideMaster2.xml"/><Relationship Id="rId1" Type="http://schemas.openxmlformats.org/officeDocument/2006/relationships/tags" Target="../tags/tag47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emf"/><Relationship Id="rId7" Type="http://schemas.openxmlformats.org/officeDocument/2006/relationships/image" Target="../media/image71.svg"/><Relationship Id="rId2" Type="http://schemas.openxmlformats.org/officeDocument/2006/relationships/slideMaster" Target="../slideMasters/slideMaster2.xml"/><Relationship Id="rId1" Type="http://schemas.openxmlformats.org/officeDocument/2006/relationships/tags" Target="../tags/tag478.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slideMaster" Target="../slideMasters/slideMaster2.xml"/><Relationship Id="rId5" Type="http://schemas.openxmlformats.org/officeDocument/2006/relationships/tags" Target="../tags/tag483.xml"/><Relationship Id="rId4" Type="http://schemas.openxmlformats.org/officeDocument/2006/relationships/tags" Target="../tags/tag48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486.xml"/><Relationship Id="rId7" Type="http://schemas.openxmlformats.org/officeDocument/2006/relationships/image" Target="../media/image76.emf"/><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slideMaster" Target="../slideMasters/slideMaster2.xml"/><Relationship Id="rId5" Type="http://schemas.openxmlformats.org/officeDocument/2006/relationships/tags" Target="../tags/tag488.xml"/><Relationship Id="rId4" Type="http://schemas.openxmlformats.org/officeDocument/2006/relationships/tags" Target="../tags/tag487.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491.xml"/><Relationship Id="rId7" Type="http://schemas.openxmlformats.org/officeDocument/2006/relationships/image" Target="../media/image77.emf"/><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slideMaster" Target="../slideMasters/slideMaster2.xml"/><Relationship Id="rId5" Type="http://schemas.openxmlformats.org/officeDocument/2006/relationships/tags" Target="../tags/tag493.xml"/><Relationship Id="rId4" Type="http://schemas.openxmlformats.org/officeDocument/2006/relationships/tags" Target="../tags/tag49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96.xml"/><Relationship Id="rId7" Type="http://schemas.openxmlformats.org/officeDocument/2006/relationships/slideMaster" Target="../slideMasters/slideMaster2.xml"/><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5" Type="http://schemas.openxmlformats.org/officeDocument/2006/relationships/slideMaster" Target="../slideMasters/slideMaster2.xml"/><Relationship Id="rId4" Type="http://schemas.openxmlformats.org/officeDocument/2006/relationships/tags" Target="../tags/tag503.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511.xml"/><Relationship Id="rId13" Type="http://schemas.openxmlformats.org/officeDocument/2006/relationships/tags" Target="../tags/tag516.xml"/><Relationship Id="rId3" Type="http://schemas.openxmlformats.org/officeDocument/2006/relationships/tags" Target="../tags/tag506.xml"/><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slideMaster" Target="../slideMasters/slideMaster2.xml"/><Relationship Id="rId2" Type="http://schemas.openxmlformats.org/officeDocument/2006/relationships/tags" Target="../tags/tag505.xml"/><Relationship Id="rId16" Type="http://schemas.openxmlformats.org/officeDocument/2006/relationships/tags" Target="../tags/tag519.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5" Type="http://schemas.openxmlformats.org/officeDocument/2006/relationships/tags" Target="../tags/tag508.xml"/><Relationship Id="rId15" Type="http://schemas.openxmlformats.org/officeDocument/2006/relationships/tags" Target="../tags/tag518.xml"/><Relationship Id="rId10" Type="http://schemas.openxmlformats.org/officeDocument/2006/relationships/tags" Target="../tags/tag513.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tags" Target="../tags/tag532.xml"/><Relationship Id="rId3" Type="http://schemas.openxmlformats.org/officeDocument/2006/relationships/tags" Target="../tags/tag522.xml"/><Relationship Id="rId7" Type="http://schemas.openxmlformats.org/officeDocument/2006/relationships/tags" Target="../tags/tag526.xml"/><Relationship Id="rId12" Type="http://schemas.openxmlformats.org/officeDocument/2006/relationships/tags" Target="../tags/tag531.xml"/><Relationship Id="rId17" Type="http://schemas.openxmlformats.org/officeDocument/2006/relationships/slideMaster" Target="../slideMasters/slideMaster2.xml"/><Relationship Id="rId2" Type="http://schemas.openxmlformats.org/officeDocument/2006/relationships/tags" Target="../tags/tag521.xml"/><Relationship Id="rId16" Type="http://schemas.openxmlformats.org/officeDocument/2006/relationships/tags" Target="../tags/tag535.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5" Type="http://schemas.openxmlformats.org/officeDocument/2006/relationships/tags" Target="../tags/tag524.xml"/><Relationship Id="rId15" Type="http://schemas.openxmlformats.org/officeDocument/2006/relationships/tags" Target="../tags/tag534.xml"/><Relationship Id="rId10" Type="http://schemas.openxmlformats.org/officeDocument/2006/relationships/tags" Target="../tags/tag529.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tags" Target="../tags/tag533.xml"/></Relationships>
</file>

<file path=ppt/slideLayouts/_rels/slideLayout114.xml.rels><?xml version="1.0" encoding="UTF-8" standalone="yes"?>
<Relationships xmlns="http://schemas.openxmlformats.org/package/2006/relationships"><Relationship Id="rId8" Type="http://schemas.openxmlformats.org/officeDocument/2006/relationships/tags" Target="../tags/tag543.xml"/><Relationship Id="rId13" Type="http://schemas.openxmlformats.org/officeDocument/2006/relationships/tags" Target="../tags/tag548.xml"/><Relationship Id="rId3" Type="http://schemas.openxmlformats.org/officeDocument/2006/relationships/tags" Target="../tags/tag538.xml"/><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slideMaster" Target="../slideMasters/slideMaster2.xml"/><Relationship Id="rId2" Type="http://schemas.openxmlformats.org/officeDocument/2006/relationships/tags" Target="../tags/tag537.xml"/><Relationship Id="rId16" Type="http://schemas.openxmlformats.org/officeDocument/2006/relationships/tags" Target="../tags/tag551.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5" Type="http://schemas.openxmlformats.org/officeDocument/2006/relationships/tags" Target="../tags/tag540.xml"/><Relationship Id="rId15" Type="http://schemas.openxmlformats.org/officeDocument/2006/relationships/tags" Target="../tags/tag550.xml"/><Relationship Id="rId10" Type="http://schemas.openxmlformats.org/officeDocument/2006/relationships/tags" Target="../tags/tag545.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s>
</file>

<file path=ppt/slideLayouts/_rels/slideLayout115.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tags" Target="../tags/tag564.xml"/><Relationship Id="rId3" Type="http://schemas.openxmlformats.org/officeDocument/2006/relationships/tags" Target="../tags/tag554.xml"/><Relationship Id="rId7" Type="http://schemas.openxmlformats.org/officeDocument/2006/relationships/tags" Target="../tags/tag558.xml"/><Relationship Id="rId12" Type="http://schemas.openxmlformats.org/officeDocument/2006/relationships/tags" Target="../tags/tag563.xml"/><Relationship Id="rId17" Type="http://schemas.openxmlformats.org/officeDocument/2006/relationships/slideMaster" Target="../slideMasters/slideMaster2.xml"/><Relationship Id="rId2" Type="http://schemas.openxmlformats.org/officeDocument/2006/relationships/tags" Target="../tags/tag553.xml"/><Relationship Id="rId16" Type="http://schemas.openxmlformats.org/officeDocument/2006/relationships/tags" Target="../tags/tag567.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tags" Target="../tags/tag562.xml"/><Relationship Id="rId5" Type="http://schemas.openxmlformats.org/officeDocument/2006/relationships/tags" Target="../tags/tag556.xml"/><Relationship Id="rId15" Type="http://schemas.openxmlformats.org/officeDocument/2006/relationships/tags" Target="../tags/tag566.xml"/><Relationship Id="rId10" Type="http://schemas.openxmlformats.org/officeDocument/2006/relationships/tags" Target="../tags/tag561.xml"/><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tags" Target="../tags/tag565.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 Id="rId4"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10" Type="http://schemas.openxmlformats.org/officeDocument/2006/relationships/slideMaster" Target="../slideMasters/slideMaster2.xml"/><Relationship Id="rId4" Type="http://schemas.openxmlformats.org/officeDocument/2006/relationships/tags" Target="../tags/tag574.xml"/><Relationship Id="rId9" Type="http://schemas.openxmlformats.org/officeDocument/2006/relationships/tags" Target="../tags/tag579.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1.xml"/><Relationship Id="rId1" Type="http://schemas.openxmlformats.org/officeDocument/2006/relationships/tags" Target="../tags/tag580.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tags" Target="../tags/tag582.xml"/><Relationship Id="rId6" Type="http://schemas.openxmlformats.org/officeDocument/2006/relationships/slideMaster" Target="../slideMasters/slideMaster2.xml"/><Relationship Id="rId5" Type="http://schemas.openxmlformats.org/officeDocument/2006/relationships/tags" Target="../tags/tag586.xml"/><Relationship Id="rId4" Type="http://schemas.openxmlformats.org/officeDocument/2006/relationships/tags" Target="../tags/tag585.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53.xml"/><Relationship Id="rId7" Type="http://schemas.openxmlformats.org/officeDocument/2006/relationships/image" Target="../media/image7.sv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89.xml"/><Relationship Id="rId7" Type="http://schemas.openxmlformats.org/officeDocument/2006/relationships/slideMaster" Target="../slideMasters/slideMaster2.xml"/><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tags" Target="../tags/tag590.xml"/><Relationship Id="rId9" Type="http://schemas.openxmlformats.org/officeDocument/2006/relationships/image" Target="../media/image21.svg"/></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95.xml"/><Relationship Id="rId7" Type="http://schemas.openxmlformats.org/officeDocument/2006/relationships/slideMaster" Target="../slideMasters/slideMaster2.xml"/><Relationship Id="rId2" Type="http://schemas.openxmlformats.org/officeDocument/2006/relationships/tags" Target="../tags/tag594.xml"/><Relationship Id="rId1" Type="http://schemas.openxmlformats.org/officeDocument/2006/relationships/tags" Target="../tags/tag593.xml"/><Relationship Id="rId6" Type="http://schemas.openxmlformats.org/officeDocument/2006/relationships/tags" Target="../tags/tag598.xml"/><Relationship Id="rId5" Type="http://schemas.openxmlformats.org/officeDocument/2006/relationships/tags" Target="../tags/tag597.xml"/><Relationship Id="rId4" Type="http://schemas.openxmlformats.org/officeDocument/2006/relationships/tags" Target="../tags/tag596.xml"/><Relationship Id="rId9" Type="http://schemas.openxmlformats.org/officeDocument/2006/relationships/image" Target="../media/image21.svg"/></Relationships>
</file>

<file path=ppt/slideLayouts/_rels/slideLayout1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01.xml"/><Relationship Id="rId7" Type="http://schemas.openxmlformats.org/officeDocument/2006/relationships/tags" Target="../tags/tag605.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image" Target="../media/image8.emf"/><Relationship Id="rId5" Type="http://schemas.openxmlformats.org/officeDocument/2006/relationships/tags" Target="../tags/tag603.xml"/><Relationship Id="rId10" Type="http://schemas.openxmlformats.org/officeDocument/2006/relationships/image" Target="../media/image21.svg"/><Relationship Id="rId4" Type="http://schemas.openxmlformats.org/officeDocument/2006/relationships/tags" Target="../tags/tag602.xml"/><Relationship Id="rId9" Type="http://schemas.openxmlformats.org/officeDocument/2006/relationships/image" Target="../media/image20.png"/></Relationships>
</file>

<file path=ppt/slideLayouts/_rels/slideLayout1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08.xml"/><Relationship Id="rId7" Type="http://schemas.openxmlformats.org/officeDocument/2006/relationships/tags" Target="../tags/tag612.xml"/><Relationship Id="rId2" Type="http://schemas.openxmlformats.org/officeDocument/2006/relationships/tags" Target="../tags/tag607.xml"/><Relationship Id="rId1" Type="http://schemas.openxmlformats.org/officeDocument/2006/relationships/tags" Target="../tags/tag606.xml"/><Relationship Id="rId6" Type="http://schemas.openxmlformats.org/officeDocument/2006/relationships/tags" Target="../tags/tag611.xml"/><Relationship Id="rId11" Type="http://schemas.openxmlformats.org/officeDocument/2006/relationships/image" Target="../media/image16.png"/><Relationship Id="rId5" Type="http://schemas.openxmlformats.org/officeDocument/2006/relationships/tags" Target="../tags/tag610.xml"/><Relationship Id="rId10" Type="http://schemas.openxmlformats.org/officeDocument/2006/relationships/image" Target="../media/image21.svg"/><Relationship Id="rId4" Type="http://schemas.openxmlformats.org/officeDocument/2006/relationships/tags" Target="../tags/tag609.xml"/><Relationship Id="rId9" Type="http://schemas.openxmlformats.org/officeDocument/2006/relationships/image" Target="../media/image20.png"/></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4.xml"/><Relationship Id="rId1" Type="http://schemas.openxmlformats.org/officeDocument/2006/relationships/tags" Target="../tags/tag613.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622.xml"/><Relationship Id="rId3" Type="http://schemas.openxmlformats.org/officeDocument/2006/relationships/tags" Target="../tags/tag617.xml"/><Relationship Id="rId7" Type="http://schemas.openxmlformats.org/officeDocument/2006/relationships/tags" Target="../tags/tag621.xml"/><Relationship Id="rId2" Type="http://schemas.openxmlformats.org/officeDocument/2006/relationships/tags" Target="../tags/tag616.xml"/><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slideMaster" Target="../slideMasters/slideMaster2.xml"/><Relationship Id="rId5" Type="http://schemas.openxmlformats.org/officeDocument/2006/relationships/tags" Target="../tags/tag619.xml"/><Relationship Id="rId10" Type="http://schemas.openxmlformats.org/officeDocument/2006/relationships/tags" Target="../tags/tag624.xml"/><Relationship Id="rId4" Type="http://schemas.openxmlformats.org/officeDocument/2006/relationships/tags" Target="../tags/tag618.xml"/><Relationship Id="rId9" Type="http://schemas.openxmlformats.org/officeDocument/2006/relationships/tags" Target="../tags/tag623.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632.xml"/><Relationship Id="rId3" Type="http://schemas.openxmlformats.org/officeDocument/2006/relationships/tags" Target="../tags/tag627.xml"/><Relationship Id="rId7" Type="http://schemas.openxmlformats.org/officeDocument/2006/relationships/tags" Target="../tags/tag631.xml"/><Relationship Id="rId2" Type="http://schemas.openxmlformats.org/officeDocument/2006/relationships/tags" Target="../tags/tag626.xml"/><Relationship Id="rId1" Type="http://schemas.openxmlformats.org/officeDocument/2006/relationships/tags" Target="../tags/tag625.xml"/><Relationship Id="rId6" Type="http://schemas.openxmlformats.org/officeDocument/2006/relationships/tags" Target="../tags/tag630.xml"/><Relationship Id="rId11" Type="http://schemas.openxmlformats.org/officeDocument/2006/relationships/slideMaster" Target="../slideMasters/slideMaster2.xml"/><Relationship Id="rId5" Type="http://schemas.openxmlformats.org/officeDocument/2006/relationships/tags" Target="../tags/tag629.xml"/><Relationship Id="rId10" Type="http://schemas.openxmlformats.org/officeDocument/2006/relationships/tags" Target="../tags/tag634.xml"/><Relationship Id="rId4" Type="http://schemas.openxmlformats.org/officeDocument/2006/relationships/tags" Target="../tags/tag628.xml"/><Relationship Id="rId9" Type="http://schemas.openxmlformats.org/officeDocument/2006/relationships/tags" Target="../tags/tag633.xml"/></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642.xml"/><Relationship Id="rId13" Type="http://schemas.openxmlformats.org/officeDocument/2006/relationships/tags" Target="../tags/tag647.xml"/><Relationship Id="rId3" Type="http://schemas.openxmlformats.org/officeDocument/2006/relationships/tags" Target="../tags/tag637.xml"/><Relationship Id="rId7" Type="http://schemas.openxmlformats.org/officeDocument/2006/relationships/tags" Target="../tags/tag641.xml"/><Relationship Id="rId12" Type="http://schemas.openxmlformats.org/officeDocument/2006/relationships/tags" Target="../tags/tag646.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tags" Target="../tags/tag640.xml"/><Relationship Id="rId11" Type="http://schemas.openxmlformats.org/officeDocument/2006/relationships/tags" Target="../tags/tag645.xml"/><Relationship Id="rId5" Type="http://schemas.openxmlformats.org/officeDocument/2006/relationships/tags" Target="../tags/tag639.xml"/><Relationship Id="rId15" Type="http://schemas.openxmlformats.org/officeDocument/2006/relationships/slideMaster" Target="../slideMasters/slideMaster2.xml"/><Relationship Id="rId10" Type="http://schemas.openxmlformats.org/officeDocument/2006/relationships/tags" Target="../tags/tag644.xml"/><Relationship Id="rId4" Type="http://schemas.openxmlformats.org/officeDocument/2006/relationships/tags" Target="../tags/tag638.xml"/><Relationship Id="rId9" Type="http://schemas.openxmlformats.org/officeDocument/2006/relationships/tags" Target="../tags/tag643.xml"/><Relationship Id="rId14" Type="http://schemas.openxmlformats.org/officeDocument/2006/relationships/tags" Target="../tags/tag648.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tags" Target="../tags/tag649.xml"/><Relationship Id="rId4"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tags" Target="../tags/tag653.xml"/><Relationship Id="rId1" Type="http://schemas.openxmlformats.org/officeDocument/2006/relationships/tags" Target="../tags/tag652.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 Id="rId5" Type="http://schemas.openxmlformats.org/officeDocument/2006/relationships/slideMaster" Target="../slideMasters/slideMaster2.xml"/><Relationship Id="rId4" Type="http://schemas.openxmlformats.org/officeDocument/2006/relationships/tags" Target="../tags/tag661.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664.xml"/><Relationship Id="rId2" Type="http://schemas.openxmlformats.org/officeDocument/2006/relationships/tags" Target="../tags/tag663.xml"/><Relationship Id="rId1" Type="http://schemas.openxmlformats.org/officeDocument/2006/relationships/tags" Target="../tags/tag662.xml"/><Relationship Id="rId6" Type="http://schemas.openxmlformats.org/officeDocument/2006/relationships/slideMaster" Target="../slideMasters/slideMaster2.xml"/><Relationship Id="rId5" Type="http://schemas.openxmlformats.org/officeDocument/2006/relationships/tags" Target="../tags/tag666.xml"/><Relationship Id="rId4" Type="http://schemas.openxmlformats.org/officeDocument/2006/relationships/tags" Target="../tags/tag665.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669.xml"/><Relationship Id="rId7" Type="http://schemas.openxmlformats.org/officeDocument/2006/relationships/slideMaster" Target="../slideMasters/slideMaster2.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4.xml"/><Relationship Id="rId1" Type="http://schemas.openxmlformats.org/officeDocument/2006/relationships/tags" Target="../tags/tag673.xml"/></Relationships>
</file>

<file path=ppt/slideLayouts/_rels/slideLayout13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77.xml"/><Relationship Id="rId7" Type="http://schemas.openxmlformats.org/officeDocument/2006/relationships/tags" Target="../tags/tag681.xml"/><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image" Target="../media/image2.png"/><Relationship Id="rId5" Type="http://schemas.openxmlformats.org/officeDocument/2006/relationships/tags" Target="../tags/tag679.xml"/><Relationship Id="rId10" Type="http://schemas.openxmlformats.org/officeDocument/2006/relationships/image" Target="../media/image4.svg"/><Relationship Id="rId4" Type="http://schemas.openxmlformats.org/officeDocument/2006/relationships/tags" Target="../tags/tag678.xml"/><Relationship Id="rId9"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84.xml"/><Relationship Id="rId7" Type="http://schemas.openxmlformats.org/officeDocument/2006/relationships/tags" Target="../tags/tag688.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image" Target="../media/image2.png"/><Relationship Id="rId5" Type="http://schemas.openxmlformats.org/officeDocument/2006/relationships/tags" Target="../tags/tag686.xml"/><Relationship Id="rId10" Type="http://schemas.openxmlformats.org/officeDocument/2006/relationships/image" Target="../media/image4.svg"/><Relationship Id="rId4" Type="http://schemas.openxmlformats.org/officeDocument/2006/relationships/tags" Target="../tags/tag685.xml"/><Relationship Id="rId9"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91.xml"/><Relationship Id="rId7" Type="http://schemas.openxmlformats.org/officeDocument/2006/relationships/tags" Target="../tags/tag695.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11" Type="http://schemas.openxmlformats.org/officeDocument/2006/relationships/image" Target="../media/image5.png"/><Relationship Id="rId5" Type="http://schemas.openxmlformats.org/officeDocument/2006/relationships/tags" Target="../tags/tag693.xml"/><Relationship Id="rId10" Type="http://schemas.openxmlformats.org/officeDocument/2006/relationships/image" Target="../media/image23.svg"/><Relationship Id="rId4" Type="http://schemas.openxmlformats.org/officeDocument/2006/relationships/tags" Target="../tags/tag692.xml"/><Relationship Id="rId9" Type="http://schemas.openxmlformats.org/officeDocument/2006/relationships/image" Target="../media/image22.png"/></Relationships>
</file>

<file path=ppt/slideLayouts/_rels/slideLayout13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98.xml"/><Relationship Id="rId7" Type="http://schemas.openxmlformats.org/officeDocument/2006/relationships/tags" Target="../tags/tag702.xml"/><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image" Target="../media/image24.png"/><Relationship Id="rId5" Type="http://schemas.openxmlformats.org/officeDocument/2006/relationships/tags" Target="../tags/tag700.xml"/><Relationship Id="rId10" Type="http://schemas.openxmlformats.org/officeDocument/2006/relationships/image" Target="../media/image23.svg"/><Relationship Id="rId4" Type="http://schemas.openxmlformats.org/officeDocument/2006/relationships/tags" Target="../tags/tag699.xml"/><Relationship Id="rId9" Type="http://schemas.openxmlformats.org/officeDocument/2006/relationships/image" Target="../media/image22.png"/></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705.xml"/><Relationship Id="rId7" Type="http://schemas.openxmlformats.org/officeDocument/2006/relationships/image" Target="../media/image2.png"/><Relationship Id="rId2" Type="http://schemas.openxmlformats.org/officeDocument/2006/relationships/tags" Target="../tags/tag704.xml"/><Relationship Id="rId1" Type="http://schemas.openxmlformats.org/officeDocument/2006/relationships/tags" Target="../tags/tag703.xml"/><Relationship Id="rId6" Type="http://schemas.openxmlformats.org/officeDocument/2006/relationships/slideMaster" Target="../slideMasters/slideMaster2.xml"/><Relationship Id="rId5" Type="http://schemas.openxmlformats.org/officeDocument/2006/relationships/tags" Target="../tags/tag707.xml"/><Relationship Id="rId4" Type="http://schemas.openxmlformats.org/officeDocument/2006/relationships/tags" Target="../tags/tag70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714.xml"/><Relationship Id="rId7" Type="http://schemas.openxmlformats.org/officeDocument/2006/relationships/image" Target="../media/image2.png"/><Relationship Id="rId2" Type="http://schemas.openxmlformats.org/officeDocument/2006/relationships/tags" Target="../tags/tag713.xml"/><Relationship Id="rId1" Type="http://schemas.openxmlformats.org/officeDocument/2006/relationships/tags" Target="../tags/tag712.xml"/><Relationship Id="rId6" Type="http://schemas.openxmlformats.org/officeDocument/2006/relationships/slideMaster" Target="../slideMasters/slideMaster3.xml"/><Relationship Id="rId5" Type="http://schemas.openxmlformats.org/officeDocument/2006/relationships/tags" Target="../tags/tag716.xml"/><Relationship Id="rId4" Type="http://schemas.openxmlformats.org/officeDocument/2006/relationships/tags" Target="../tags/tag715.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719.xml"/><Relationship Id="rId7" Type="http://schemas.openxmlformats.org/officeDocument/2006/relationships/image" Target="../media/image24.png"/><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slideMaster" Target="../slideMasters/slideMaster3.xml"/><Relationship Id="rId5" Type="http://schemas.openxmlformats.org/officeDocument/2006/relationships/tags" Target="../tags/tag721.xml"/><Relationship Id="rId4" Type="http://schemas.openxmlformats.org/officeDocument/2006/relationships/tags" Target="../tags/tag720.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724.xml"/><Relationship Id="rId7" Type="http://schemas.openxmlformats.org/officeDocument/2006/relationships/image" Target="../media/image2.png"/><Relationship Id="rId2" Type="http://schemas.openxmlformats.org/officeDocument/2006/relationships/tags" Target="../tags/tag723.xml"/><Relationship Id="rId1" Type="http://schemas.openxmlformats.org/officeDocument/2006/relationships/tags" Target="../tags/tag722.xml"/><Relationship Id="rId6" Type="http://schemas.openxmlformats.org/officeDocument/2006/relationships/slideMaster" Target="../slideMasters/slideMaster3.xml"/><Relationship Id="rId5" Type="http://schemas.openxmlformats.org/officeDocument/2006/relationships/tags" Target="../tags/tag726.xml"/><Relationship Id="rId4" Type="http://schemas.openxmlformats.org/officeDocument/2006/relationships/tags" Target="../tags/tag725.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729.xml"/><Relationship Id="rId7" Type="http://schemas.openxmlformats.org/officeDocument/2006/relationships/image" Target="../media/image2.png"/><Relationship Id="rId2" Type="http://schemas.openxmlformats.org/officeDocument/2006/relationships/tags" Target="../tags/tag728.xml"/><Relationship Id="rId1" Type="http://schemas.openxmlformats.org/officeDocument/2006/relationships/tags" Target="../tags/tag727.xml"/><Relationship Id="rId6" Type="http://schemas.openxmlformats.org/officeDocument/2006/relationships/slideMaster" Target="../slideMasters/slideMaster3.xml"/><Relationship Id="rId5" Type="http://schemas.openxmlformats.org/officeDocument/2006/relationships/tags" Target="../tags/tag731.xml"/><Relationship Id="rId4" Type="http://schemas.openxmlformats.org/officeDocument/2006/relationships/tags" Target="../tags/tag730.xml"/></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34.xml"/><Relationship Id="rId7" Type="http://schemas.openxmlformats.org/officeDocument/2006/relationships/slideMaster" Target="../slideMasters/slideMaster3.xml"/><Relationship Id="rId2" Type="http://schemas.openxmlformats.org/officeDocument/2006/relationships/tags" Target="../tags/tag733.xml"/><Relationship Id="rId1" Type="http://schemas.openxmlformats.org/officeDocument/2006/relationships/tags" Target="../tags/tag732.xml"/><Relationship Id="rId6" Type="http://schemas.openxmlformats.org/officeDocument/2006/relationships/tags" Target="../tags/tag737.xml"/><Relationship Id="rId5" Type="http://schemas.openxmlformats.org/officeDocument/2006/relationships/tags" Target="../tags/tag736.xml"/><Relationship Id="rId10" Type="http://schemas.openxmlformats.org/officeDocument/2006/relationships/image" Target="../media/image2.png"/><Relationship Id="rId4" Type="http://schemas.openxmlformats.org/officeDocument/2006/relationships/tags" Target="../tags/tag735.xml"/><Relationship Id="rId9" Type="http://schemas.openxmlformats.org/officeDocument/2006/relationships/image" Target="../media/image4.svg"/></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40.xml"/><Relationship Id="rId7" Type="http://schemas.openxmlformats.org/officeDocument/2006/relationships/image" Target="../media/image5.png"/><Relationship Id="rId2" Type="http://schemas.openxmlformats.org/officeDocument/2006/relationships/tags" Target="../tags/tag739.xml"/><Relationship Id="rId1" Type="http://schemas.openxmlformats.org/officeDocument/2006/relationships/tags" Target="../tags/tag738.xml"/><Relationship Id="rId6" Type="http://schemas.openxmlformats.org/officeDocument/2006/relationships/slideMaster" Target="../slideMasters/slideMaster3.xml"/><Relationship Id="rId5" Type="http://schemas.openxmlformats.org/officeDocument/2006/relationships/tags" Target="../tags/tag742.xml"/><Relationship Id="rId4" Type="http://schemas.openxmlformats.org/officeDocument/2006/relationships/tags" Target="../tags/tag741.xml"/><Relationship Id="rId9" Type="http://schemas.openxmlformats.org/officeDocument/2006/relationships/image" Target="../media/image7.svg"/></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745.xml"/><Relationship Id="rId7" Type="http://schemas.openxmlformats.org/officeDocument/2006/relationships/image" Target="../media/image6.png"/><Relationship Id="rId2" Type="http://schemas.openxmlformats.org/officeDocument/2006/relationships/tags" Target="../tags/tag744.xml"/><Relationship Id="rId1" Type="http://schemas.openxmlformats.org/officeDocument/2006/relationships/tags" Target="../tags/tag743.xml"/><Relationship Id="rId6" Type="http://schemas.openxmlformats.org/officeDocument/2006/relationships/slideMaster" Target="../slideMasters/slideMaster3.xml"/><Relationship Id="rId5" Type="http://schemas.openxmlformats.org/officeDocument/2006/relationships/tags" Target="../tags/tag747.xml"/><Relationship Id="rId4" Type="http://schemas.openxmlformats.org/officeDocument/2006/relationships/tags" Target="../tags/tag746.xml"/><Relationship Id="rId9" Type="http://schemas.openxmlformats.org/officeDocument/2006/relationships/image" Target="../media/image2.png"/></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750.xml"/><Relationship Id="rId2" Type="http://schemas.openxmlformats.org/officeDocument/2006/relationships/tags" Target="../tags/tag749.xml"/><Relationship Id="rId1" Type="http://schemas.openxmlformats.org/officeDocument/2006/relationships/tags" Target="../tags/tag748.xml"/><Relationship Id="rId4"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753.xml"/><Relationship Id="rId2" Type="http://schemas.openxmlformats.org/officeDocument/2006/relationships/tags" Target="../tags/tag752.xml"/><Relationship Id="rId1" Type="http://schemas.openxmlformats.org/officeDocument/2006/relationships/tags" Target="../tags/tag751.xml"/><Relationship Id="rId4"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756.xml"/><Relationship Id="rId2" Type="http://schemas.openxmlformats.org/officeDocument/2006/relationships/tags" Target="../tags/tag755.xml"/><Relationship Id="rId1" Type="http://schemas.openxmlformats.org/officeDocument/2006/relationships/tags" Target="../tags/tag754.xml"/><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759.xml"/><Relationship Id="rId2" Type="http://schemas.openxmlformats.org/officeDocument/2006/relationships/tags" Target="../tags/tag758.xml"/><Relationship Id="rId1" Type="http://schemas.openxmlformats.org/officeDocument/2006/relationships/tags" Target="../tags/tag757.xml"/><Relationship Id="rId4"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62.xml"/><Relationship Id="rId7" Type="http://schemas.openxmlformats.org/officeDocument/2006/relationships/image" Target="../media/image7.svg"/><Relationship Id="rId2" Type="http://schemas.openxmlformats.org/officeDocument/2006/relationships/tags" Target="../tags/tag761.xml"/><Relationship Id="rId1" Type="http://schemas.openxmlformats.org/officeDocument/2006/relationships/tags" Target="../tags/tag760.xml"/><Relationship Id="rId6" Type="http://schemas.openxmlformats.org/officeDocument/2006/relationships/image" Target="../media/image6.png"/><Relationship Id="rId5" Type="http://schemas.openxmlformats.org/officeDocument/2006/relationships/slideMaster" Target="../slideMasters/slideMaster3.xml"/><Relationship Id="rId4" Type="http://schemas.openxmlformats.org/officeDocument/2006/relationships/tags" Target="../tags/tag763.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766.xml"/><Relationship Id="rId2" Type="http://schemas.openxmlformats.org/officeDocument/2006/relationships/tags" Target="../tags/tag765.xml"/><Relationship Id="rId1" Type="http://schemas.openxmlformats.org/officeDocument/2006/relationships/tags" Target="../tags/tag76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769.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1.xml"/><Relationship Id="rId1" Type="http://schemas.openxmlformats.org/officeDocument/2006/relationships/tags" Target="../tags/tag770.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774.xml"/><Relationship Id="rId2" Type="http://schemas.openxmlformats.org/officeDocument/2006/relationships/tags" Target="../tags/tag773.xml"/><Relationship Id="rId1" Type="http://schemas.openxmlformats.org/officeDocument/2006/relationships/tags" Target="../tags/tag772.xml"/><Relationship Id="rId5" Type="http://schemas.openxmlformats.org/officeDocument/2006/relationships/image" Target="../media/image8.emf"/><Relationship Id="rId4"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777.xml"/><Relationship Id="rId2" Type="http://schemas.openxmlformats.org/officeDocument/2006/relationships/tags" Target="../tags/tag776.xml"/><Relationship Id="rId1" Type="http://schemas.openxmlformats.org/officeDocument/2006/relationships/tags" Target="../tags/tag775.xml"/><Relationship Id="rId6" Type="http://schemas.openxmlformats.org/officeDocument/2006/relationships/image" Target="../media/image13.png"/><Relationship Id="rId5" Type="http://schemas.openxmlformats.org/officeDocument/2006/relationships/slideMaster" Target="../slideMasters/slideMaster3.xml"/><Relationship Id="rId4" Type="http://schemas.openxmlformats.org/officeDocument/2006/relationships/tags" Target="../tags/tag778.xml"/></Relationships>
</file>

<file path=ppt/slideLayouts/_rels/slideLayout15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781.xml"/><Relationship Id="rId7" Type="http://schemas.openxmlformats.org/officeDocument/2006/relationships/image" Target="../media/image14.png"/><Relationship Id="rId2" Type="http://schemas.openxmlformats.org/officeDocument/2006/relationships/tags" Target="../tags/tag780.xml"/><Relationship Id="rId1" Type="http://schemas.openxmlformats.org/officeDocument/2006/relationships/tags" Target="../tags/tag779.xml"/><Relationship Id="rId6" Type="http://schemas.openxmlformats.org/officeDocument/2006/relationships/slideMaster" Target="../slideMasters/slideMaster3.xml"/><Relationship Id="rId5" Type="http://schemas.openxmlformats.org/officeDocument/2006/relationships/tags" Target="../tags/tag783.xml"/><Relationship Id="rId4" Type="http://schemas.openxmlformats.org/officeDocument/2006/relationships/tags" Target="../tags/tag782.xml"/><Relationship Id="rId9" Type="http://schemas.openxmlformats.org/officeDocument/2006/relationships/image" Target="../media/image16.png"/></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786.xml"/><Relationship Id="rId7" Type="http://schemas.openxmlformats.org/officeDocument/2006/relationships/image" Target="../media/image8.emf"/><Relationship Id="rId2" Type="http://schemas.openxmlformats.org/officeDocument/2006/relationships/tags" Target="../tags/tag785.xml"/><Relationship Id="rId1" Type="http://schemas.openxmlformats.org/officeDocument/2006/relationships/tags" Target="../tags/tag784.xml"/><Relationship Id="rId6" Type="http://schemas.openxmlformats.org/officeDocument/2006/relationships/slideMaster" Target="../slideMasters/slideMaster3.xml"/><Relationship Id="rId5" Type="http://schemas.openxmlformats.org/officeDocument/2006/relationships/tags" Target="../tags/tag788.xml"/><Relationship Id="rId4" Type="http://schemas.openxmlformats.org/officeDocument/2006/relationships/tags" Target="../tags/tag787.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796.xml"/><Relationship Id="rId13" Type="http://schemas.openxmlformats.org/officeDocument/2006/relationships/tags" Target="../tags/tag801.xml"/><Relationship Id="rId18" Type="http://schemas.openxmlformats.org/officeDocument/2006/relationships/tags" Target="../tags/tag806.xml"/><Relationship Id="rId26" Type="http://schemas.openxmlformats.org/officeDocument/2006/relationships/tags" Target="../tags/tag814.xml"/><Relationship Id="rId3" Type="http://schemas.openxmlformats.org/officeDocument/2006/relationships/tags" Target="../tags/tag791.xml"/><Relationship Id="rId21" Type="http://schemas.openxmlformats.org/officeDocument/2006/relationships/tags" Target="../tags/tag809.xml"/><Relationship Id="rId7" Type="http://schemas.openxmlformats.org/officeDocument/2006/relationships/tags" Target="../tags/tag795.xml"/><Relationship Id="rId12" Type="http://schemas.openxmlformats.org/officeDocument/2006/relationships/tags" Target="../tags/tag800.xml"/><Relationship Id="rId17" Type="http://schemas.openxmlformats.org/officeDocument/2006/relationships/tags" Target="../tags/tag805.xml"/><Relationship Id="rId25" Type="http://schemas.openxmlformats.org/officeDocument/2006/relationships/tags" Target="../tags/tag813.xml"/><Relationship Id="rId2" Type="http://schemas.openxmlformats.org/officeDocument/2006/relationships/tags" Target="../tags/tag790.xml"/><Relationship Id="rId16" Type="http://schemas.openxmlformats.org/officeDocument/2006/relationships/tags" Target="../tags/tag804.xml"/><Relationship Id="rId20" Type="http://schemas.openxmlformats.org/officeDocument/2006/relationships/tags" Target="../tags/tag808.xml"/><Relationship Id="rId1" Type="http://schemas.openxmlformats.org/officeDocument/2006/relationships/tags" Target="../tags/tag789.xml"/><Relationship Id="rId6" Type="http://schemas.openxmlformats.org/officeDocument/2006/relationships/tags" Target="../tags/tag794.xml"/><Relationship Id="rId11" Type="http://schemas.openxmlformats.org/officeDocument/2006/relationships/tags" Target="../tags/tag799.xml"/><Relationship Id="rId24" Type="http://schemas.openxmlformats.org/officeDocument/2006/relationships/tags" Target="../tags/tag812.xml"/><Relationship Id="rId5" Type="http://schemas.openxmlformats.org/officeDocument/2006/relationships/tags" Target="../tags/tag793.xml"/><Relationship Id="rId15" Type="http://schemas.openxmlformats.org/officeDocument/2006/relationships/tags" Target="../tags/tag803.xml"/><Relationship Id="rId23" Type="http://schemas.openxmlformats.org/officeDocument/2006/relationships/tags" Target="../tags/tag811.xml"/><Relationship Id="rId10" Type="http://schemas.openxmlformats.org/officeDocument/2006/relationships/tags" Target="../tags/tag798.xml"/><Relationship Id="rId19" Type="http://schemas.openxmlformats.org/officeDocument/2006/relationships/tags" Target="../tags/tag807.xml"/><Relationship Id="rId4" Type="http://schemas.openxmlformats.org/officeDocument/2006/relationships/tags" Target="../tags/tag792.xml"/><Relationship Id="rId9" Type="http://schemas.openxmlformats.org/officeDocument/2006/relationships/tags" Target="../tags/tag797.xml"/><Relationship Id="rId14" Type="http://schemas.openxmlformats.org/officeDocument/2006/relationships/tags" Target="../tags/tag802.xml"/><Relationship Id="rId22" Type="http://schemas.openxmlformats.org/officeDocument/2006/relationships/tags" Target="../tags/tag810.xml"/><Relationship Id="rId27"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8.emf"/><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817.xml"/><Relationship Id="rId2" Type="http://schemas.openxmlformats.org/officeDocument/2006/relationships/tags" Target="../tags/tag816.xml"/><Relationship Id="rId1" Type="http://schemas.openxmlformats.org/officeDocument/2006/relationships/tags" Target="../tags/tag815.xml"/><Relationship Id="rId5" Type="http://schemas.openxmlformats.org/officeDocument/2006/relationships/slideMaster" Target="../slideMasters/slideMaster3.xml"/><Relationship Id="rId4" Type="http://schemas.openxmlformats.org/officeDocument/2006/relationships/tags" Target="../tags/tag818.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821.xml"/><Relationship Id="rId2" Type="http://schemas.openxmlformats.org/officeDocument/2006/relationships/tags" Target="../tags/tag820.xml"/><Relationship Id="rId1" Type="http://schemas.openxmlformats.org/officeDocument/2006/relationships/tags" Target="../tags/tag819.xml"/><Relationship Id="rId5" Type="http://schemas.openxmlformats.org/officeDocument/2006/relationships/slideMaster" Target="../slideMasters/slideMaster3.xml"/><Relationship Id="rId4" Type="http://schemas.openxmlformats.org/officeDocument/2006/relationships/tags" Target="../tags/tag822.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825.xml"/><Relationship Id="rId2" Type="http://schemas.openxmlformats.org/officeDocument/2006/relationships/tags" Target="../tags/tag824.xml"/><Relationship Id="rId1" Type="http://schemas.openxmlformats.org/officeDocument/2006/relationships/tags" Target="../tags/tag823.xml"/><Relationship Id="rId6" Type="http://schemas.openxmlformats.org/officeDocument/2006/relationships/slideMaster" Target="../slideMasters/slideMaster3.xml"/><Relationship Id="rId5" Type="http://schemas.openxmlformats.org/officeDocument/2006/relationships/tags" Target="../tags/tag827.xml"/><Relationship Id="rId4" Type="http://schemas.openxmlformats.org/officeDocument/2006/relationships/tags" Target="../tags/tag826.xml"/></Relationships>
</file>

<file path=ppt/slideLayouts/_rels/slideLayout16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30.xml"/><Relationship Id="rId7" Type="http://schemas.openxmlformats.org/officeDocument/2006/relationships/slideMaster" Target="../slideMasters/slideMaster3.xml"/><Relationship Id="rId2" Type="http://schemas.openxmlformats.org/officeDocument/2006/relationships/tags" Target="../tags/tag829.xml"/><Relationship Id="rId1" Type="http://schemas.openxmlformats.org/officeDocument/2006/relationships/tags" Target="../tags/tag828.xml"/><Relationship Id="rId6" Type="http://schemas.openxmlformats.org/officeDocument/2006/relationships/tags" Target="../tags/tag833.xml"/><Relationship Id="rId5" Type="http://schemas.openxmlformats.org/officeDocument/2006/relationships/tags" Target="../tags/tag832.xml"/><Relationship Id="rId4" Type="http://schemas.openxmlformats.org/officeDocument/2006/relationships/tags" Target="../tags/tag831.xml"/></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36.xml"/><Relationship Id="rId7" Type="http://schemas.openxmlformats.org/officeDocument/2006/relationships/slideMaster" Target="../slideMasters/slideMaster3.xml"/><Relationship Id="rId2" Type="http://schemas.openxmlformats.org/officeDocument/2006/relationships/tags" Target="../tags/tag835.xml"/><Relationship Id="rId1" Type="http://schemas.openxmlformats.org/officeDocument/2006/relationships/tags" Target="../tags/tag834.xml"/><Relationship Id="rId6" Type="http://schemas.openxmlformats.org/officeDocument/2006/relationships/tags" Target="../tags/tag839.xml"/><Relationship Id="rId5" Type="http://schemas.openxmlformats.org/officeDocument/2006/relationships/tags" Target="../tags/tag838.xml"/><Relationship Id="rId4" Type="http://schemas.openxmlformats.org/officeDocument/2006/relationships/tags" Target="../tags/tag837.xml"/></Relationships>
</file>

<file path=ppt/slideLayouts/_rels/slideLayout1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42.xml"/><Relationship Id="rId7" Type="http://schemas.openxmlformats.org/officeDocument/2006/relationships/slideMaster" Target="../slideMasters/slideMaster3.xml"/><Relationship Id="rId2" Type="http://schemas.openxmlformats.org/officeDocument/2006/relationships/tags" Target="../tags/tag841.xml"/><Relationship Id="rId1" Type="http://schemas.openxmlformats.org/officeDocument/2006/relationships/tags" Target="../tags/tag840.xml"/><Relationship Id="rId6" Type="http://schemas.openxmlformats.org/officeDocument/2006/relationships/tags" Target="../tags/tag845.xml"/><Relationship Id="rId5" Type="http://schemas.openxmlformats.org/officeDocument/2006/relationships/tags" Target="../tags/tag844.xml"/><Relationship Id="rId4" Type="http://schemas.openxmlformats.org/officeDocument/2006/relationships/tags" Target="../tags/tag843.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848.xml"/><Relationship Id="rId2" Type="http://schemas.openxmlformats.org/officeDocument/2006/relationships/tags" Target="../tags/tag847.xml"/><Relationship Id="rId1" Type="http://schemas.openxmlformats.org/officeDocument/2006/relationships/tags" Target="../tags/tag846.xml"/><Relationship Id="rId5" Type="http://schemas.openxmlformats.org/officeDocument/2006/relationships/slideMaster" Target="../slideMasters/slideMaster3.xml"/><Relationship Id="rId4" Type="http://schemas.openxmlformats.org/officeDocument/2006/relationships/tags" Target="../tags/tag849.xml"/></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857.xml"/><Relationship Id="rId13" Type="http://schemas.openxmlformats.org/officeDocument/2006/relationships/tags" Target="../tags/tag862.xml"/><Relationship Id="rId3" Type="http://schemas.openxmlformats.org/officeDocument/2006/relationships/tags" Target="../tags/tag852.xml"/><Relationship Id="rId7" Type="http://schemas.openxmlformats.org/officeDocument/2006/relationships/tags" Target="../tags/tag856.xml"/><Relationship Id="rId12" Type="http://schemas.openxmlformats.org/officeDocument/2006/relationships/tags" Target="../tags/tag861.xml"/><Relationship Id="rId17" Type="http://schemas.openxmlformats.org/officeDocument/2006/relationships/slideMaster" Target="../slideMasters/slideMaster3.xml"/><Relationship Id="rId2" Type="http://schemas.openxmlformats.org/officeDocument/2006/relationships/tags" Target="../tags/tag851.xml"/><Relationship Id="rId16" Type="http://schemas.openxmlformats.org/officeDocument/2006/relationships/tags" Target="../tags/tag865.xml"/><Relationship Id="rId1" Type="http://schemas.openxmlformats.org/officeDocument/2006/relationships/tags" Target="../tags/tag850.xml"/><Relationship Id="rId6" Type="http://schemas.openxmlformats.org/officeDocument/2006/relationships/tags" Target="../tags/tag855.xml"/><Relationship Id="rId11" Type="http://schemas.openxmlformats.org/officeDocument/2006/relationships/tags" Target="../tags/tag860.xml"/><Relationship Id="rId5" Type="http://schemas.openxmlformats.org/officeDocument/2006/relationships/tags" Target="../tags/tag854.xml"/><Relationship Id="rId15" Type="http://schemas.openxmlformats.org/officeDocument/2006/relationships/tags" Target="../tags/tag864.xml"/><Relationship Id="rId10" Type="http://schemas.openxmlformats.org/officeDocument/2006/relationships/tags" Target="../tags/tag859.xml"/><Relationship Id="rId4" Type="http://schemas.openxmlformats.org/officeDocument/2006/relationships/tags" Target="../tags/tag853.xml"/><Relationship Id="rId9" Type="http://schemas.openxmlformats.org/officeDocument/2006/relationships/tags" Target="../tags/tag858.xml"/><Relationship Id="rId14" Type="http://schemas.openxmlformats.org/officeDocument/2006/relationships/tags" Target="../tags/tag863.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868.xml"/><Relationship Id="rId2" Type="http://schemas.openxmlformats.org/officeDocument/2006/relationships/tags" Target="../tags/tag867.xml"/><Relationship Id="rId1" Type="http://schemas.openxmlformats.org/officeDocument/2006/relationships/tags" Target="../tags/tag866.xml"/><Relationship Id="rId4"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8" Type="http://schemas.openxmlformats.org/officeDocument/2006/relationships/tags" Target="../tags/tag876.xml"/><Relationship Id="rId3" Type="http://schemas.openxmlformats.org/officeDocument/2006/relationships/tags" Target="../tags/tag871.xml"/><Relationship Id="rId7" Type="http://schemas.openxmlformats.org/officeDocument/2006/relationships/tags" Target="../tags/tag875.xml"/><Relationship Id="rId2" Type="http://schemas.openxmlformats.org/officeDocument/2006/relationships/tags" Target="../tags/tag870.xml"/><Relationship Id="rId1" Type="http://schemas.openxmlformats.org/officeDocument/2006/relationships/tags" Target="../tags/tag869.xml"/><Relationship Id="rId6" Type="http://schemas.openxmlformats.org/officeDocument/2006/relationships/tags" Target="../tags/tag874.xml"/><Relationship Id="rId5" Type="http://schemas.openxmlformats.org/officeDocument/2006/relationships/tags" Target="../tags/tag873.xml"/><Relationship Id="rId10" Type="http://schemas.openxmlformats.org/officeDocument/2006/relationships/slideMaster" Target="../slideMasters/slideMaster3.xml"/><Relationship Id="rId4" Type="http://schemas.openxmlformats.org/officeDocument/2006/relationships/tags" Target="../tags/tag872.xml"/><Relationship Id="rId9" Type="http://schemas.openxmlformats.org/officeDocument/2006/relationships/tags" Target="../tags/tag87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3.png"/><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9.xml"/><Relationship Id="rId1" Type="http://schemas.openxmlformats.org/officeDocument/2006/relationships/tags" Target="../tags/tag878.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882.xml"/><Relationship Id="rId2" Type="http://schemas.openxmlformats.org/officeDocument/2006/relationships/tags" Target="../tags/tag881.xml"/><Relationship Id="rId1" Type="http://schemas.openxmlformats.org/officeDocument/2006/relationships/tags" Target="../tags/tag880.xml"/><Relationship Id="rId6" Type="http://schemas.openxmlformats.org/officeDocument/2006/relationships/slideMaster" Target="../slideMasters/slideMaster3.xml"/><Relationship Id="rId5" Type="http://schemas.openxmlformats.org/officeDocument/2006/relationships/tags" Target="../tags/tag884.xml"/><Relationship Id="rId4" Type="http://schemas.openxmlformats.org/officeDocument/2006/relationships/tags" Target="../tags/tag883.xml"/></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87.xml"/><Relationship Id="rId7" Type="http://schemas.openxmlformats.org/officeDocument/2006/relationships/slideMaster" Target="../slideMasters/slideMaster3.xml"/><Relationship Id="rId2" Type="http://schemas.openxmlformats.org/officeDocument/2006/relationships/tags" Target="../tags/tag886.xml"/><Relationship Id="rId1" Type="http://schemas.openxmlformats.org/officeDocument/2006/relationships/tags" Target="../tags/tag885.xml"/><Relationship Id="rId6" Type="http://schemas.openxmlformats.org/officeDocument/2006/relationships/tags" Target="../tags/tag890.xml"/><Relationship Id="rId5" Type="http://schemas.openxmlformats.org/officeDocument/2006/relationships/tags" Target="../tags/tag889.xml"/><Relationship Id="rId4" Type="http://schemas.openxmlformats.org/officeDocument/2006/relationships/tags" Target="../tags/tag888.xml"/><Relationship Id="rId9" Type="http://schemas.openxmlformats.org/officeDocument/2006/relationships/image" Target="../media/image21.svg"/></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2.xml"/><Relationship Id="rId1" Type="http://schemas.openxmlformats.org/officeDocument/2006/relationships/tags" Target="../tags/tag891.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900.xml"/><Relationship Id="rId3" Type="http://schemas.openxmlformats.org/officeDocument/2006/relationships/tags" Target="../tags/tag895.xml"/><Relationship Id="rId7" Type="http://schemas.openxmlformats.org/officeDocument/2006/relationships/tags" Target="../tags/tag899.xml"/><Relationship Id="rId2" Type="http://schemas.openxmlformats.org/officeDocument/2006/relationships/tags" Target="../tags/tag894.xml"/><Relationship Id="rId1" Type="http://schemas.openxmlformats.org/officeDocument/2006/relationships/tags" Target="../tags/tag893.xml"/><Relationship Id="rId6" Type="http://schemas.openxmlformats.org/officeDocument/2006/relationships/tags" Target="../tags/tag898.xml"/><Relationship Id="rId11" Type="http://schemas.openxmlformats.org/officeDocument/2006/relationships/slideMaster" Target="../slideMasters/slideMaster3.xml"/><Relationship Id="rId5" Type="http://schemas.openxmlformats.org/officeDocument/2006/relationships/tags" Target="../tags/tag897.xml"/><Relationship Id="rId10" Type="http://schemas.openxmlformats.org/officeDocument/2006/relationships/tags" Target="../tags/tag902.xml"/><Relationship Id="rId4" Type="http://schemas.openxmlformats.org/officeDocument/2006/relationships/tags" Target="../tags/tag896.xml"/><Relationship Id="rId9" Type="http://schemas.openxmlformats.org/officeDocument/2006/relationships/tags" Target="../tags/tag901.xml"/></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910.xml"/><Relationship Id="rId13" Type="http://schemas.openxmlformats.org/officeDocument/2006/relationships/tags" Target="../tags/tag915.xml"/><Relationship Id="rId3" Type="http://schemas.openxmlformats.org/officeDocument/2006/relationships/tags" Target="../tags/tag905.xml"/><Relationship Id="rId7" Type="http://schemas.openxmlformats.org/officeDocument/2006/relationships/tags" Target="../tags/tag909.xml"/><Relationship Id="rId12" Type="http://schemas.openxmlformats.org/officeDocument/2006/relationships/tags" Target="../tags/tag914.xml"/><Relationship Id="rId2" Type="http://schemas.openxmlformats.org/officeDocument/2006/relationships/tags" Target="../tags/tag904.xml"/><Relationship Id="rId1" Type="http://schemas.openxmlformats.org/officeDocument/2006/relationships/tags" Target="../tags/tag903.xml"/><Relationship Id="rId6" Type="http://schemas.openxmlformats.org/officeDocument/2006/relationships/tags" Target="../tags/tag908.xml"/><Relationship Id="rId11" Type="http://schemas.openxmlformats.org/officeDocument/2006/relationships/tags" Target="../tags/tag913.xml"/><Relationship Id="rId5" Type="http://schemas.openxmlformats.org/officeDocument/2006/relationships/tags" Target="../tags/tag907.xml"/><Relationship Id="rId15" Type="http://schemas.openxmlformats.org/officeDocument/2006/relationships/slideMaster" Target="../slideMasters/slideMaster3.xml"/><Relationship Id="rId10" Type="http://schemas.openxmlformats.org/officeDocument/2006/relationships/tags" Target="../tags/tag912.xml"/><Relationship Id="rId4" Type="http://schemas.openxmlformats.org/officeDocument/2006/relationships/tags" Target="../tags/tag906.xml"/><Relationship Id="rId9" Type="http://schemas.openxmlformats.org/officeDocument/2006/relationships/tags" Target="../tags/tag911.xml"/><Relationship Id="rId14" Type="http://schemas.openxmlformats.org/officeDocument/2006/relationships/tags" Target="../tags/tag916.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919.xml"/><Relationship Id="rId2" Type="http://schemas.openxmlformats.org/officeDocument/2006/relationships/tags" Target="../tags/tag918.xml"/><Relationship Id="rId1" Type="http://schemas.openxmlformats.org/officeDocument/2006/relationships/tags" Target="../tags/tag917.xml"/><Relationship Id="rId4"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922.xml"/><Relationship Id="rId2" Type="http://schemas.openxmlformats.org/officeDocument/2006/relationships/tags" Target="../tags/tag921.xml"/><Relationship Id="rId1" Type="http://schemas.openxmlformats.org/officeDocument/2006/relationships/tags" Target="../tags/tag920.xml"/><Relationship Id="rId4"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925.xml"/><Relationship Id="rId2" Type="http://schemas.openxmlformats.org/officeDocument/2006/relationships/tags" Target="../tags/tag924.xml"/><Relationship Id="rId1" Type="http://schemas.openxmlformats.org/officeDocument/2006/relationships/tags" Target="../tags/tag923.xml"/><Relationship Id="rId4"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928.xml"/><Relationship Id="rId2" Type="http://schemas.openxmlformats.org/officeDocument/2006/relationships/tags" Target="../tags/tag927.xml"/><Relationship Id="rId1" Type="http://schemas.openxmlformats.org/officeDocument/2006/relationships/tags" Target="../tags/tag926.xml"/><Relationship Id="rId5" Type="http://schemas.openxmlformats.org/officeDocument/2006/relationships/slideMaster" Target="../slideMasters/slideMaster3.xml"/><Relationship Id="rId4" Type="http://schemas.openxmlformats.org/officeDocument/2006/relationships/tags" Target="../tags/tag929.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72.xml"/><Relationship Id="rId7" Type="http://schemas.openxmlformats.org/officeDocument/2006/relationships/image" Target="../media/image1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16.png"/></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932.xml"/><Relationship Id="rId2" Type="http://schemas.openxmlformats.org/officeDocument/2006/relationships/tags" Target="../tags/tag931.xml"/><Relationship Id="rId1" Type="http://schemas.openxmlformats.org/officeDocument/2006/relationships/tags" Target="../tags/tag930.xml"/><Relationship Id="rId6" Type="http://schemas.openxmlformats.org/officeDocument/2006/relationships/slideMaster" Target="../slideMasters/slideMaster3.xml"/><Relationship Id="rId5" Type="http://schemas.openxmlformats.org/officeDocument/2006/relationships/tags" Target="../tags/tag934.xml"/><Relationship Id="rId4" Type="http://schemas.openxmlformats.org/officeDocument/2006/relationships/tags" Target="../tags/tag933.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937.xml"/><Relationship Id="rId7" Type="http://schemas.openxmlformats.org/officeDocument/2006/relationships/slideMaster" Target="../slideMasters/slideMaster3.xml"/><Relationship Id="rId2" Type="http://schemas.openxmlformats.org/officeDocument/2006/relationships/tags" Target="../tags/tag936.xml"/><Relationship Id="rId1" Type="http://schemas.openxmlformats.org/officeDocument/2006/relationships/tags" Target="../tags/tag935.xml"/><Relationship Id="rId6" Type="http://schemas.openxmlformats.org/officeDocument/2006/relationships/tags" Target="../tags/tag940.xml"/><Relationship Id="rId5" Type="http://schemas.openxmlformats.org/officeDocument/2006/relationships/tags" Target="../tags/tag939.xml"/><Relationship Id="rId4" Type="http://schemas.openxmlformats.org/officeDocument/2006/relationships/tags" Target="../tags/tag938.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2.xml"/><Relationship Id="rId1" Type="http://schemas.openxmlformats.org/officeDocument/2006/relationships/tags" Target="../tags/tag941.xml"/></Relationships>
</file>

<file path=ppt/slideLayouts/_rels/slideLayout18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945.xml"/><Relationship Id="rId7" Type="http://schemas.openxmlformats.org/officeDocument/2006/relationships/tags" Target="../tags/tag949.xml"/><Relationship Id="rId2" Type="http://schemas.openxmlformats.org/officeDocument/2006/relationships/tags" Target="../tags/tag944.xml"/><Relationship Id="rId1" Type="http://schemas.openxmlformats.org/officeDocument/2006/relationships/tags" Target="../tags/tag943.xml"/><Relationship Id="rId6" Type="http://schemas.openxmlformats.org/officeDocument/2006/relationships/tags" Target="../tags/tag948.xml"/><Relationship Id="rId11" Type="http://schemas.openxmlformats.org/officeDocument/2006/relationships/image" Target="../media/image24.png"/><Relationship Id="rId5" Type="http://schemas.openxmlformats.org/officeDocument/2006/relationships/tags" Target="../tags/tag947.xml"/><Relationship Id="rId10" Type="http://schemas.openxmlformats.org/officeDocument/2006/relationships/image" Target="../media/image23.svg"/><Relationship Id="rId4" Type="http://schemas.openxmlformats.org/officeDocument/2006/relationships/tags" Target="../tags/tag946.xml"/><Relationship Id="rId9" Type="http://schemas.openxmlformats.org/officeDocument/2006/relationships/image" Target="../media/image22.png"/></Relationships>
</file>

<file path=ppt/slideLayouts/_rels/slideLayout18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952.xml"/><Relationship Id="rId7" Type="http://schemas.openxmlformats.org/officeDocument/2006/relationships/tags" Target="../tags/tag956.xml"/><Relationship Id="rId2" Type="http://schemas.openxmlformats.org/officeDocument/2006/relationships/tags" Target="../tags/tag951.xml"/><Relationship Id="rId1" Type="http://schemas.openxmlformats.org/officeDocument/2006/relationships/tags" Target="../tags/tag950.xml"/><Relationship Id="rId6" Type="http://schemas.openxmlformats.org/officeDocument/2006/relationships/tags" Target="../tags/tag955.xml"/><Relationship Id="rId11" Type="http://schemas.openxmlformats.org/officeDocument/2006/relationships/image" Target="../media/image2.png"/><Relationship Id="rId5" Type="http://schemas.openxmlformats.org/officeDocument/2006/relationships/tags" Target="../tags/tag954.xml"/><Relationship Id="rId10" Type="http://schemas.openxmlformats.org/officeDocument/2006/relationships/image" Target="../media/image4.svg"/><Relationship Id="rId4" Type="http://schemas.openxmlformats.org/officeDocument/2006/relationships/tags" Target="../tags/tag953.xml"/><Relationship Id="rId9"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959.xml"/><Relationship Id="rId7" Type="http://schemas.openxmlformats.org/officeDocument/2006/relationships/image" Target="../media/image2.png"/><Relationship Id="rId2" Type="http://schemas.openxmlformats.org/officeDocument/2006/relationships/tags" Target="../tags/tag958.xml"/><Relationship Id="rId1" Type="http://schemas.openxmlformats.org/officeDocument/2006/relationships/tags" Target="../tags/tag957.xml"/><Relationship Id="rId6" Type="http://schemas.openxmlformats.org/officeDocument/2006/relationships/slideMaster" Target="../slideMasters/slideMaster3.xml"/><Relationship Id="rId5" Type="http://schemas.openxmlformats.org/officeDocument/2006/relationships/tags" Target="../tags/tag961.xml"/><Relationship Id="rId4" Type="http://schemas.openxmlformats.org/officeDocument/2006/relationships/tags" Target="../tags/tag96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967.xml"/><Relationship Id="rId7" Type="http://schemas.openxmlformats.org/officeDocument/2006/relationships/image" Target="../media/image2.png"/><Relationship Id="rId2" Type="http://schemas.openxmlformats.org/officeDocument/2006/relationships/tags" Target="../tags/tag966.xml"/><Relationship Id="rId1" Type="http://schemas.openxmlformats.org/officeDocument/2006/relationships/tags" Target="../tags/tag965.xml"/><Relationship Id="rId6" Type="http://schemas.openxmlformats.org/officeDocument/2006/relationships/slideMaster" Target="../slideMasters/slideMaster4.xml"/><Relationship Id="rId5" Type="http://schemas.openxmlformats.org/officeDocument/2006/relationships/tags" Target="../tags/tag969.xml"/><Relationship Id="rId4" Type="http://schemas.openxmlformats.org/officeDocument/2006/relationships/tags" Target="../tags/tag968.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972.xml"/><Relationship Id="rId7" Type="http://schemas.openxmlformats.org/officeDocument/2006/relationships/image" Target="../media/image24.png"/><Relationship Id="rId2" Type="http://schemas.openxmlformats.org/officeDocument/2006/relationships/tags" Target="../tags/tag971.xml"/><Relationship Id="rId1" Type="http://schemas.openxmlformats.org/officeDocument/2006/relationships/tags" Target="../tags/tag970.xml"/><Relationship Id="rId6" Type="http://schemas.openxmlformats.org/officeDocument/2006/relationships/slideMaster" Target="../slideMasters/slideMaster4.xml"/><Relationship Id="rId5" Type="http://schemas.openxmlformats.org/officeDocument/2006/relationships/tags" Target="../tags/tag974.xml"/><Relationship Id="rId4" Type="http://schemas.openxmlformats.org/officeDocument/2006/relationships/tags" Target="../tags/tag973.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977.xml"/><Relationship Id="rId7" Type="http://schemas.openxmlformats.org/officeDocument/2006/relationships/image" Target="../media/image2.png"/><Relationship Id="rId2" Type="http://schemas.openxmlformats.org/officeDocument/2006/relationships/tags" Target="../tags/tag976.xml"/><Relationship Id="rId1" Type="http://schemas.openxmlformats.org/officeDocument/2006/relationships/tags" Target="../tags/tag975.xml"/><Relationship Id="rId6" Type="http://schemas.openxmlformats.org/officeDocument/2006/relationships/slideMaster" Target="../slideMasters/slideMaster4.xml"/><Relationship Id="rId5" Type="http://schemas.openxmlformats.org/officeDocument/2006/relationships/tags" Target="../tags/tag979.xml"/><Relationship Id="rId4" Type="http://schemas.openxmlformats.org/officeDocument/2006/relationships/tags" Target="../tags/tag97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8.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982.xml"/><Relationship Id="rId7" Type="http://schemas.openxmlformats.org/officeDocument/2006/relationships/image" Target="../media/image2.png"/><Relationship Id="rId2" Type="http://schemas.openxmlformats.org/officeDocument/2006/relationships/tags" Target="../tags/tag981.xml"/><Relationship Id="rId1" Type="http://schemas.openxmlformats.org/officeDocument/2006/relationships/tags" Target="../tags/tag980.xml"/><Relationship Id="rId6" Type="http://schemas.openxmlformats.org/officeDocument/2006/relationships/slideMaster" Target="../slideMasters/slideMaster4.xml"/><Relationship Id="rId5" Type="http://schemas.openxmlformats.org/officeDocument/2006/relationships/tags" Target="../tags/tag984.xml"/><Relationship Id="rId4" Type="http://schemas.openxmlformats.org/officeDocument/2006/relationships/tags" Target="../tags/tag983.xml"/></Relationships>
</file>

<file path=ppt/slideLayouts/_rels/slideLayout19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87.xml"/><Relationship Id="rId7" Type="http://schemas.openxmlformats.org/officeDocument/2006/relationships/slideMaster" Target="../slideMasters/slideMaster4.xml"/><Relationship Id="rId2" Type="http://schemas.openxmlformats.org/officeDocument/2006/relationships/tags" Target="../tags/tag986.xml"/><Relationship Id="rId1" Type="http://schemas.openxmlformats.org/officeDocument/2006/relationships/tags" Target="../tags/tag985.xml"/><Relationship Id="rId6" Type="http://schemas.openxmlformats.org/officeDocument/2006/relationships/tags" Target="../tags/tag990.xml"/><Relationship Id="rId5" Type="http://schemas.openxmlformats.org/officeDocument/2006/relationships/tags" Target="../tags/tag989.xml"/><Relationship Id="rId10" Type="http://schemas.openxmlformats.org/officeDocument/2006/relationships/image" Target="../media/image2.png"/><Relationship Id="rId4" Type="http://schemas.openxmlformats.org/officeDocument/2006/relationships/tags" Target="../tags/tag988.xml"/><Relationship Id="rId9" Type="http://schemas.openxmlformats.org/officeDocument/2006/relationships/image" Target="../media/image4.svg"/></Relationships>
</file>

<file path=ppt/slideLayouts/_rels/slideLayout19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93.xml"/><Relationship Id="rId7" Type="http://schemas.openxmlformats.org/officeDocument/2006/relationships/image" Target="../media/image5.png"/><Relationship Id="rId2" Type="http://schemas.openxmlformats.org/officeDocument/2006/relationships/tags" Target="../tags/tag992.xml"/><Relationship Id="rId1" Type="http://schemas.openxmlformats.org/officeDocument/2006/relationships/tags" Target="../tags/tag991.xml"/><Relationship Id="rId6" Type="http://schemas.openxmlformats.org/officeDocument/2006/relationships/slideMaster" Target="../slideMasters/slideMaster4.xml"/><Relationship Id="rId5" Type="http://schemas.openxmlformats.org/officeDocument/2006/relationships/tags" Target="../tags/tag995.xml"/><Relationship Id="rId4" Type="http://schemas.openxmlformats.org/officeDocument/2006/relationships/tags" Target="../tags/tag994.xml"/><Relationship Id="rId9" Type="http://schemas.openxmlformats.org/officeDocument/2006/relationships/image" Target="../media/image7.svg"/></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998.xml"/><Relationship Id="rId7" Type="http://schemas.openxmlformats.org/officeDocument/2006/relationships/image" Target="../media/image6.png"/><Relationship Id="rId2" Type="http://schemas.openxmlformats.org/officeDocument/2006/relationships/tags" Target="../tags/tag997.xml"/><Relationship Id="rId1" Type="http://schemas.openxmlformats.org/officeDocument/2006/relationships/tags" Target="../tags/tag996.xml"/><Relationship Id="rId6" Type="http://schemas.openxmlformats.org/officeDocument/2006/relationships/slideMaster" Target="../slideMasters/slideMaster4.xml"/><Relationship Id="rId5" Type="http://schemas.openxmlformats.org/officeDocument/2006/relationships/tags" Target="../tags/tag1000.xml"/><Relationship Id="rId4" Type="http://schemas.openxmlformats.org/officeDocument/2006/relationships/tags" Target="../tags/tag999.xml"/><Relationship Id="rId9" Type="http://schemas.openxmlformats.org/officeDocument/2006/relationships/image" Target="../media/image2.png"/></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1003.xml"/><Relationship Id="rId2" Type="http://schemas.openxmlformats.org/officeDocument/2006/relationships/tags" Target="../tags/tag1002.xml"/><Relationship Id="rId1" Type="http://schemas.openxmlformats.org/officeDocument/2006/relationships/tags" Target="../tags/tag1001.xml"/><Relationship Id="rId4"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1006.xml"/><Relationship Id="rId2" Type="http://schemas.openxmlformats.org/officeDocument/2006/relationships/tags" Target="../tags/tag1005.xml"/><Relationship Id="rId1" Type="http://schemas.openxmlformats.org/officeDocument/2006/relationships/tags" Target="../tags/tag1004.xml"/><Relationship Id="rId4"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1009.xml"/><Relationship Id="rId2" Type="http://schemas.openxmlformats.org/officeDocument/2006/relationships/tags" Target="../tags/tag1008.xml"/><Relationship Id="rId1" Type="http://schemas.openxmlformats.org/officeDocument/2006/relationships/tags" Target="../tags/tag1007.xml"/><Relationship Id="rId4"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1012.xml"/><Relationship Id="rId2" Type="http://schemas.openxmlformats.org/officeDocument/2006/relationships/tags" Target="../tags/tag1011.xml"/><Relationship Id="rId1" Type="http://schemas.openxmlformats.org/officeDocument/2006/relationships/tags" Target="../tags/tag1010.xml"/><Relationship Id="rId4"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15.xml"/><Relationship Id="rId7" Type="http://schemas.openxmlformats.org/officeDocument/2006/relationships/image" Target="../media/image7.svg"/><Relationship Id="rId2" Type="http://schemas.openxmlformats.org/officeDocument/2006/relationships/tags" Target="../tags/tag1014.xml"/><Relationship Id="rId1" Type="http://schemas.openxmlformats.org/officeDocument/2006/relationships/tags" Target="../tags/tag1013.xml"/><Relationship Id="rId6" Type="http://schemas.openxmlformats.org/officeDocument/2006/relationships/image" Target="../media/image6.png"/><Relationship Id="rId5" Type="http://schemas.openxmlformats.org/officeDocument/2006/relationships/slideMaster" Target="../slideMasters/slideMaster4.xml"/><Relationship Id="rId4" Type="http://schemas.openxmlformats.org/officeDocument/2006/relationships/tags" Target="../tags/tag1016.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1019.xml"/><Relationship Id="rId2" Type="http://schemas.openxmlformats.org/officeDocument/2006/relationships/tags" Target="../tags/tag1018.xml"/><Relationship Id="rId1" Type="http://schemas.openxmlformats.org/officeDocument/2006/relationships/tags" Target="../tags/tag101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 Type="http://schemas.openxmlformats.org/officeDocument/2006/relationships/tags" Target="../tags/tag82.xml"/><Relationship Id="rId21" Type="http://schemas.openxmlformats.org/officeDocument/2006/relationships/tags" Target="../tags/tag100.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10" Type="http://schemas.openxmlformats.org/officeDocument/2006/relationships/tags" Target="../tags/tag89.xml"/><Relationship Id="rId19" Type="http://schemas.openxmlformats.org/officeDocument/2006/relationships/tags" Target="../tags/tag9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1022.xml"/><Relationship Id="rId2" Type="http://schemas.openxmlformats.org/officeDocument/2006/relationships/tags" Target="../tags/tag1021.xml"/><Relationship Id="rId1" Type="http://schemas.openxmlformats.org/officeDocument/2006/relationships/tags" Target="../tags/tag102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4.xml"/><Relationship Id="rId1" Type="http://schemas.openxmlformats.org/officeDocument/2006/relationships/tags" Target="../tags/tag1023.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1027.xml"/><Relationship Id="rId2" Type="http://schemas.openxmlformats.org/officeDocument/2006/relationships/tags" Target="../tags/tag1026.xml"/><Relationship Id="rId1" Type="http://schemas.openxmlformats.org/officeDocument/2006/relationships/tags" Target="../tags/tag1025.xml"/><Relationship Id="rId5" Type="http://schemas.openxmlformats.org/officeDocument/2006/relationships/image" Target="../media/image8.emf"/><Relationship Id="rId4"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1030.xml"/><Relationship Id="rId2" Type="http://schemas.openxmlformats.org/officeDocument/2006/relationships/tags" Target="../tags/tag1029.xml"/><Relationship Id="rId1" Type="http://schemas.openxmlformats.org/officeDocument/2006/relationships/tags" Target="../tags/tag1028.xml"/><Relationship Id="rId6" Type="http://schemas.openxmlformats.org/officeDocument/2006/relationships/image" Target="../media/image13.png"/><Relationship Id="rId5" Type="http://schemas.openxmlformats.org/officeDocument/2006/relationships/slideMaster" Target="../slideMasters/slideMaster4.xml"/><Relationship Id="rId4" Type="http://schemas.openxmlformats.org/officeDocument/2006/relationships/tags" Target="../tags/tag1031.xml"/></Relationships>
</file>

<file path=ppt/slideLayouts/_rels/slideLayout20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1034.xml"/><Relationship Id="rId7" Type="http://schemas.openxmlformats.org/officeDocument/2006/relationships/image" Target="../media/image14.png"/><Relationship Id="rId2" Type="http://schemas.openxmlformats.org/officeDocument/2006/relationships/tags" Target="../tags/tag1033.xml"/><Relationship Id="rId1" Type="http://schemas.openxmlformats.org/officeDocument/2006/relationships/tags" Target="../tags/tag1032.xml"/><Relationship Id="rId6" Type="http://schemas.openxmlformats.org/officeDocument/2006/relationships/slideMaster" Target="../slideMasters/slideMaster4.xml"/><Relationship Id="rId5" Type="http://schemas.openxmlformats.org/officeDocument/2006/relationships/tags" Target="../tags/tag1036.xml"/><Relationship Id="rId4" Type="http://schemas.openxmlformats.org/officeDocument/2006/relationships/tags" Target="../tags/tag1035.xml"/><Relationship Id="rId9" Type="http://schemas.openxmlformats.org/officeDocument/2006/relationships/image" Target="../media/image16.png"/></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1039.xml"/><Relationship Id="rId7" Type="http://schemas.openxmlformats.org/officeDocument/2006/relationships/image" Target="../media/image8.emf"/><Relationship Id="rId2" Type="http://schemas.openxmlformats.org/officeDocument/2006/relationships/tags" Target="../tags/tag1038.xml"/><Relationship Id="rId1" Type="http://schemas.openxmlformats.org/officeDocument/2006/relationships/tags" Target="../tags/tag1037.xml"/><Relationship Id="rId6" Type="http://schemas.openxmlformats.org/officeDocument/2006/relationships/slideMaster" Target="../slideMasters/slideMaster4.xml"/><Relationship Id="rId5" Type="http://schemas.openxmlformats.org/officeDocument/2006/relationships/tags" Target="../tags/tag1041.xml"/><Relationship Id="rId4" Type="http://schemas.openxmlformats.org/officeDocument/2006/relationships/tags" Target="../tags/tag1040.xml"/></Relationships>
</file>

<file path=ppt/slideLayouts/_rels/slideLayout206.xml.rels><?xml version="1.0" encoding="UTF-8" standalone="yes"?>
<Relationships xmlns="http://schemas.openxmlformats.org/package/2006/relationships"><Relationship Id="rId8" Type="http://schemas.openxmlformats.org/officeDocument/2006/relationships/tags" Target="../tags/tag1049.xml"/><Relationship Id="rId13" Type="http://schemas.openxmlformats.org/officeDocument/2006/relationships/tags" Target="../tags/tag1054.xml"/><Relationship Id="rId18" Type="http://schemas.openxmlformats.org/officeDocument/2006/relationships/tags" Target="../tags/tag1059.xml"/><Relationship Id="rId26" Type="http://schemas.openxmlformats.org/officeDocument/2006/relationships/tags" Target="../tags/tag1067.xml"/><Relationship Id="rId3" Type="http://schemas.openxmlformats.org/officeDocument/2006/relationships/tags" Target="../tags/tag1044.xml"/><Relationship Id="rId21" Type="http://schemas.openxmlformats.org/officeDocument/2006/relationships/tags" Target="../tags/tag1062.xml"/><Relationship Id="rId7" Type="http://schemas.openxmlformats.org/officeDocument/2006/relationships/tags" Target="../tags/tag1048.xml"/><Relationship Id="rId12" Type="http://schemas.openxmlformats.org/officeDocument/2006/relationships/tags" Target="../tags/tag1053.xml"/><Relationship Id="rId17" Type="http://schemas.openxmlformats.org/officeDocument/2006/relationships/tags" Target="../tags/tag1058.xml"/><Relationship Id="rId25" Type="http://schemas.openxmlformats.org/officeDocument/2006/relationships/tags" Target="../tags/tag1066.xml"/><Relationship Id="rId2" Type="http://schemas.openxmlformats.org/officeDocument/2006/relationships/tags" Target="../tags/tag1043.xml"/><Relationship Id="rId16" Type="http://schemas.openxmlformats.org/officeDocument/2006/relationships/tags" Target="../tags/tag1057.xml"/><Relationship Id="rId20" Type="http://schemas.openxmlformats.org/officeDocument/2006/relationships/tags" Target="../tags/tag1061.xml"/><Relationship Id="rId1" Type="http://schemas.openxmlformats.org/officeDocument/2006/relationships/tags" Target="../tags/tag1042.xml"/><Relationship Id="rId6" Type="http://schemas.openxmlformats.org/officeDocument/2006/relationships/tags" Target="../tags/tag1047.xml"/><Relationship Id="rId11" Type="http://schemas.openxmlformats.org/officeDocument/2006/relationships/tags" Target="../tags/tag1052.xml"/><Relationship Id="rId24" Type="http://schemas.openxmlformats.org/officeDocument/2006/relationships/tags" Target="../tags/tag1065.xml"/><Relationship Id="rId5" Type="http://schemas.openxmlformats.org/officeDocument/2006/relationships/tags" Target="../tags/tag1046.xml"/><Relationship Id="rId15" Type="http://schemas.openxmlformats.org/officeDocument/2006/relationships/tags" Target="../tags/tag1056.xml"/><Relationship Id="rId23" Type="http://schemas.openxmlformats.org/officeDocument/2006/relationships/tags" Target="../tags/tag1064.xml"/><Relationship Id="rId10" Type="http://schemas.openxmlformats.org/officeDocument/2006/relationships/tags" Target="../tags/tag1051.xml"/><Relationship Id="rId19" Type="http://schemas.openxmlformats.org/officeDocument/2006/relationships/tags" Target="../tags/tag1060.xml"/><Relationship Id="rId4" Type="http://schemas.openxmlformats.org/officeDocument/2006/relationships/tags" Target="../tags/tag1045.xml"/><Relationship Id="rId9" Type="http://schemas.openxmlformats.org/officeDocument/2006/relationships/tags" Target="../tags/tag1050.xml"/><Relationship Id="rId14" Type="http://schemas.openxmlformats.org/officeDocument/2006/relationships/tags" Target="../tags/tag1055.xml"/><Relationship Id="rId22" Type="http://schemas.openxmlformats.org/officeDocument/2006/relationships/tags" Target="../tags/tag1063.xml"/><Relationship Id="rId27"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1070.xml"/><Relationship Id="rId2" Type="http://schemas.openxmlformats.org/officeDocument/2006/relationships/tags" Target="../tags/tag1069.xml"/><Relationship Id="rId1" Type="http://schemas.openxmlformats.org/officeDocument/2006/relationships/tags" Target="../tags/tag1068.xml"/><Relationship Id="rId5" Type="http://schemas.openxmlformats.org/officeDocument/2006/relationships/slideMaster" Target="../slideMasters/slideMaster4.xml"/><Relationship Id="rId4" Type="http://schemas.openxmlformats.org/officeDocument/2006/relationships/tags" Target="../tags/tag1071.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1074.xml"/><Relationship Id="rId2" Type="http://schemas.openxmlformats.org/officeDocument/2006/relationships/tags" Target="../tags/tag1073.xml"/><Relationship Id="rId1" Type="http://schemas.openxmlformats.org/officeDocument/2006/relationships/tags" Target="../tags/tag1072.xml"/><Relationship Id="rId5" Type="http://schemas.openxmlformats.org/officeDocument/2006/relationships/slideMaster" Target="../slideMasters/slideMaster4.xml"/><Relationship Id="rId4" Type="http://schemas.openxmlformats.org/officeDocument/2006/relationships/tags" Target="../tags/tag1075.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1078.xml"/><Relationship Id="rId2" Type="http://schemas.openxmlformats.org/officeDocument/2006/relationships/tags" Target="../tags/tag1077.xml"/><Relationship Id="rId1" Type="http://schemas.openxmlformats.org/officeDocument/2006/relationships/tags" Target="../tags/tag1076.xml"/><Relationship Id="rId6" Type="http://schemas.openxmlformats.org/officeDocument/2006/relationships/slideMaster" Target="../slideMasters/slideMaster4.xml"/><Relationship Id="rId5" Type="http://schemas.openxmlformats.org/officeDocument/2006/relationships/tags" Target="../tags/tag1080.xml"/><Relationship Id="rId4" Type="http://schemas.openxmlformats.org/officeDocument/2006/relationships/tags" Target="../tags/tag107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83.xml"/><Relationship Id="rId7" Type="http://schemas.openxmlformats.org/officeDocument/2006/relationships/slideMaster" Target="../slideMasters/slideMaster4.xml"/><Relationship Id="rId2" Type="http://schemas.openxmlformats.org/officeDocument/2006/relationships/tags" Target="../tags/tag1082.xml"/><Relationship Id="rId1" Type="http://schemas.openxmlformats.org/officeDocument/2006/relationships/tags" Target="../tags/tag1081.xml"/><Relationship Id="rId6" Type="http://schemas.openxmlformats.org/officeDocument/2006/relationships/tags" Target="../tags/tag1086.xml"/><Relationship Id="rId5" Type="http://schemas.openxmlformats.org/officeDocument/2006/relationships/tags" Target="../tags/tag1085.xml"/><Relationship Id="rId4" Type="http://schemas.openxmlformats.org/officeDocument/2006/relationships/tags" Target="../tags/tag1084.xml"/></Relationships>
</file>

<file path=ppt/slideLayouts/_rels/slideLayout2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089.xml"/><Relationship Id="rId7" Type="http://schemas.openxmlformats.org/officeDocument/2006/relationships/slideMaster" Target="../slideMasters/slideMaster4.xml"/><Relationship Id="rId2" Type="http://schemas.openxmlformats.org/officeDocument/2006/relationships/tags" Target="../tags/tag1088.xml"/><Relationship Id="rId1" Type="http://schemas.openxmlformats.org/officeDocument/2006/relationships/tags" Target="../tags/tag1087.xml"/><Relationship Id="rId6" Type="http://schemas.openxmlformats.org/officeDocument/2006/relationships/tags" Target="../tags/tag1092.xml"/><Relationship Id="rId5" Type="http://schemas.openxmlformats.org/officeDocument/2006/relationships/tags" Target="../tags/tag1091.xml"/><Relationship Id="rId4" Type="http://schemas.openxmlformats.org/officeDocument/2006/relationships/tags" Target="../tags/tag1090.xml"/></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95.xml"/><Relationship Id="rId7" Type="http://schemas.openxmlformats.org/officeDocument/2006/relationships/slideMaster" Target="../slideMasters/slideMaster4.xml"/><Relationship Id="rId2" Type="http://schemas.openxmlformats.org/officeDocument/2006/relationships/tags" Target="../tags/tag1094.xml"/><Relationship Id="rId1" Type="http://schemas.openxmlformats.org/officeDocument/2006/relationships/tags" Target="../tags/tag1093.xml"/><Relationship Id="rId6" Type="http://schemas.openxmlformats.org/officeDocument/2006/relationships/tags" Target="../tags/tag1098.xml"/><Relationship Id="rId5" Type="http://schemas.openxmlformats.org/officeDocument/2006/relationships/tags" Target="../tags/tag1097.xml"/><Relationship Id="rId4" Type="http://schemas.openxmlformats.org/officeDocument/2006/relationships/tags" Target="../tags/tag1096.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1101.xml"/><Relationship Id="rId2" Type="http://schemas.openxmlformats.org/officeDocument/2006/relationships/tags" Target="../tags/tag1100.xml"/><Relationship Id="rId1" Type="http://schemas.openxmlformats.org/officeDocument/2006/relationships/tags" Target="../tags/tag1099.xml"/><Relationship Id="rId5" Type="http://schemas.openxmlformats.org/officeDocument/2006/relationships/slideMaster" Target="../slideMasters/slideMaster4.xml"/><Relationship Id="rId4" Type="http://schemas.openxmlformats.org/officeDocument/2006/relationships/tags" Target="../tags/tag1102.xml"/></Relationships>
</file>

<file path=ppt/slideLayouts/_rels/slideLayout214.xml.rels><?xml version="1.0" encoding="UTF-8" standalone="yes"?>
<Relationships xmlns="http://schemas.openxmlformats.org/package/2006/relationships"><Relationship Id="rId8" Type="http://schemas.openxmlformats.org/officeDocument/2006/relationships/tags" Target="../tags/tag1110.xml"/><Relationship Id="rId13" Type="http://schemas.openxmlformats.org/officeDocument/2006/relationships/tags" Target="../tags/tag1115.xml"/><Relationship Id="rId3" Type="http://schemas.openxmlformats.org/officeDocument/2006/relationships/tags" Target="../tags/tag1105.xml"/><Relationship Id="rId7" Type="http://schemas.openxmlformats.org/officeDocument/2006/relationships/tags" Target="../tags/tag1109.xml"/><Relationship Id="rId12" Type="http://schemas.openxmlformats.org/officeDocument/2006/relationships/tags" Target="../tags/tag1114.xml"/><Relationship Id="rId17" Type="http://schemas.openxmlformats.org/officeDocument/2006/relationships/slideMaster" Target="../slideMasters/slideMaster4.xml"/><Relationship Id="rId2" Type="http://schemas.openxmlformats.org/officeDocument/2006/relationships/tags" Target="../tags/tag1104.xml"/><Relationship Id="rId16" Type="http://schemas.openxmlformats.org/officeDocument/2006/relationships/tags" Target="../tags/tag1118.xml"/><Relationship Id="rId1" Type="http://schemas.openxmlformats.org/officeDocument/2006/relationships/tags" Target="../tags/tag1103.xml"/><Relationship Id="rId6" Type="http://schemas.openxmlformats.org/officeDocument/2006/relationships/tags" Target="../tags/tag1108.xml"/><Relationship Id="rId11" Type="http://schemas.openxmlformats.org/officeDocument/2006/relationships/tags" Target="../tags/tag1113.xml"/><Relationship Id="rId5" Type="http://schemas.openxmlformats.org/officeDocument/2006/relationships/tags" Target="../tags/tag1107.xml"/><Relationship Id="rId15" Type="http://schemas.openxmlformats.org/officeDocument/2006/relationships/tags" Target="../tags/tag1117.xml"/><Relationship Id="rId10" Type="http://schemas.openxmlformats.org/officeDocument/2006/relationships/tags" Target="../tags/tag1112.xml"/><Relationship Id="rId4" Type="http://schemas.openxmlformats.org/officeDocument/2006/relationships/tags" Target="../tags/tag1106.xml"/><Relationship Id="rId9" Type="http://schemas.openxmlformats.org/officeDocument/2006/relationships/tags" Target="../tags/tag1111.xml"/><Relationship Id="rId14" Type="http://schemas.openxmlformats.org/officeDocument/2006/relationships/tags" Target="../tags/tag1116.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1121.xml"/><Relationship Id="rId2" Type="http://schemas.openxmlformats.org/officeDocument/2006/relationships/tags" Target="../tags/tag1120.xml"/><Relationship Id="rId1" Type="http://schemas.openxmlformats.org/officeDocument/2006/relationships/tags" Target="../tags/tag1119.xml"/><Relationship Id="rId4"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1129.xml"/><Relationship Id="rId3" Type="http://schemas.openxmlformats.org/officeDocument/2006/relationships/tags" Target="../tags/tag1124.xml"/><Relationship Id="rId7" Type="http://schemas.openxmlformats.org/officeDocument/2006/relationships/tags" Target="../tags/tag1128.xml"/><Relationship Id="rId2" Type="http://schemas.openxmlformats.org/officeDocument/2006/relationships/tags" Target="../tags/tag1123.xml"/><Relationship Id="rId1" Type="http://schemas.openxmlformats.org/officeDocument/2006/relationships/tags" Target="../tags/tag1122.xml"/><Relationship Id="rId6" Type="http://schemas.openxmlformats.org/officeDocument/2006/relationships/tags" Target="../tags/tag1127.xml"/><Relationship Id="rId5" Type="http://schemas.openxmlformats.org/officeDocument/2006/relationships/tags" Target="../tags/tag1126.xml"/><Relationship Id="rId10" Type="http://schemas.openxmlformats.org/officeDocument/2006/relationships/slideMaster" Target="../slideMasters/slideMaster4.xml"/><Relationship Id="rId4" Type="http://schemas.openxmlformats.org/officeDocument/2006/relationships/tags" Target="../tags/tag1125.xml"/><Relationship Id="rId9" Type="http://schemas.openxmlformats.org/officeDocument/2006/relationships/tags" Target="../tags/tag1130.xml"/></Relationships>
</file>

<file path=ppt/slideLayouts/_rels/slideLayout217.xml.rels><?xml version="1.0" encoding="UTF-8" standalone="yes"?>
<Relationships xmlns="http://schemas.openxmlformats.org/package/2006/relationships"><Relationship Id="rId3" Type="http://schemas.openxmlformats.org/officeDocument/2006/relationships/tags" Target="../tags/tag1133.xml"/><Relationship Id="rId2" Type="http://schemas.openxmlformats.org/officeDocument/2006/relationships/tags" Target="../tags/tag1132.xml"/><Relationship Id="rId1" Type="http://schemas.openxmlformats.org/officeDocument/2006/relationships/tags" Target="../tags/tag1131.xml"/><Relationship Id="rId5" Type="http://schemas.openxmlformats.org/officeDocument/2006/relationships/image" Target="../media/image1.emf"/><Relationship Id="rId4"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36.xml"/><Relationship Id="rId7" Type="http://schemas.openxmlformats.org/officeDocument/2006/relationships/slideMaster" Target="../slideMasters/slideMaster4.xml"/><Relationship Id="rId2" Type="http://schemas.openxmlformats.org/officeDocument/2006/relationships/tags" Target="../tags/tag1135.xml"/><Relationship Id="rId1" Type="http://schemas.openxmlformats.org/officeDocument/2006/relationships/tags" Target="../tags/tag1134.xml"/><Relationship Id="rId6" Type="http://schemas.openxmlformats.org/officeDocument/2006/relationships/tags" Target="../tags/tag1139.xml"/><Relationship Id="rId5" Type="http://schemas.openxmlformats.org/officeDocument/2006/relationships/tags" Target="../tags/tag1138.xml"/><Relationship Id="rId4" Type="http://schemas.openxmlformats.org/officeDocument/2006/relationships/tags" Target="../tags/tag1137.xml"/></Relationships>
</file>

<file path=ppt/slideLayouts/_rels/slideLayout2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142.xml"/><Relationship Id="rId7" Type="http://schemas.openxmlformats.org/officeDocument/2006/relationships/slideMaster" Target="../slideMasters/slideMaster4.xml"/><Relationship Id="rId2" Type="http://schemas.openxmlformats.org/officeDocument/2006/relationships/tags" Target="../tags/tag1141.xml"/><Relationship Id="rId1" Type="http://schemas.openxmlformats.org/officeDocument/2006/relationships/tags" Target="../tags/tag1140.xml"/><Relationship Id="rId6" Type="http://schemas.openxmlformats.org/officeDocument/2006/relationships/tags" Target="../tags/tag1145.xml"/><Relationship Id="rId5" Type="http://schemas.openxmlformats.org/officeDocument/2006/relationships/tags" Target="../tags/tag1144.xml"/><Relationship Id="rId4" Type="http://schemas.openxmlformats.org/officeDocument/2006/relationships/tags" Target="../tags/tag1143.xml"/><Relationship Id="rId9" Type="http://schemas.openxmlformats.org/officeDocument/2006/relationships/image" Target="../media/image21.sv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Master" Target="../slideMasters/slideMaster1.xml"/><Relationship Id="rId4" Type="http://schemas.openxmlformats.org/officeDocument/2006/relationships/tags" Target="../tags/tag113.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7.xml"/><Relationship Id="rId1" Type="http://schemas.openxmlformats.org/officeDocument/2006/relationships/tags" Target="../tags/tag1146.xml"/></Relationships>
</file>

<file path=ppt/slideLayouts/_rels/slideLayout221.xml.rels><?xml version="1.0" encoding="UTF-8" standalone="yes"?>
<Relationships xmlns="http://schemas.openxmlformats.org/package/2006/relationships"><Relationship Id="rId8" Type="http://schemas.openxmlformats.org/officeDocument/2006/relationships/tags" Target="../tags/tag1155.xml"/><Relationship Id="rId3" Type="http://schemas.openxmlformats.org/officeDocument/2006/relationships/tags" Target="../tags/tag1150.xml"/><Relationship Id="rId7" Type="http://schemas.openxmlformats.org/officeDocument/2006/relationships/tags" Target="../tags/tag1154.xml"/><Relationship Id="rId2" Type="http://schemas.openxmlformats.org/officeDocument/2006/relationships/tags" Target="../tags/tag1149.xml"/><Relationship Id="rId1" Type="http://schemas.openxmlformats.org/officeDocument/2006/relationships/tags" Target="../tags/tag1148.xml"/><Relationship Id="rId6" Type="http://schemas.openxmlformats.org/officeDocument/2006/relationships/tags" Target="../tags/tag1153.xml"/><Relationship Id="rId11" Type="http://schemas.openxmlformats.org/officeDocument/2006/relationships/slideMaster" Target="../slideMasters/slideMaster4.xml"/><Relationship Id="rId5" Type="http://schemas.openxmlformats.org/officeDocument/2006/relationships/tags" Target="../tags/tag1152.xml"/><Relationship Id="rId10" Type="http://schemas.openxmlformats.org/officeDocument/2006/relationships/tags" Target="../tags/tag1157.xml"/><Relationship Id="rId4" Type="http://schemas.openxmlformats.org/officeDocument/2006/relationships/tags" Target="../tags/tag1151.xml"/><Relationship Id="rId9" Type="http://schemas.openxmlformats.org/officeDocument/2006/relationships/tags" Target="../tags/tag1156.xml"/></Relationships>
</file>

<file path=ppt/slideLayouts/_rels/slideLayout222.xml.rels><?xml version="1.0" encoding="UTF-8" standalone="yes"?>
<Relationships xmlns="http://schemas.openxmlformats.org/package/2006/relationships"><Relationship Id="rId8" Type="http://schemas.openxmlformats.org/officeDocument/2006/relationships/tags" Target="../tags/tag1165.xml"/><Relationship Id="rId13" Type="http://schemas.openxmlformats.org/officeDocument/2006/relationships/tags" Target="../tags/tag1170.xml"/><Relationship Id="rId3" Type="http://schemas.openxmlformats.org/officeDocument/2006/relationships/tags" Target="../tags/tag1160.xml"/><Relationship Id="rId7" Type="http://schemas.openxmlformats.org/officeDocument/2006/relationships/tags" Target="../tags/tag1164.xml"/><Relationship Id="rId12" Type="http://schemas.openxmlformats.org/officeDocument/2006/relationships/tags" Target="../tags/tag1169.xml"/><Relationship Id="rId2" Type="http://schemas.openxmlformats.org/officeDocument/2006/relationships/tags" Target="../tags/tag1159.xml"/><Relationship Id="rId1" Type="http://schemas.openxmlformats.org/officeDocument/2006/relationships/tags" Target="../tags/tag1158.xml"/><Relationship Id="rId6" Type="http://schemas.openxmlformats.org/officeDocument/2006/relationships/tags" Target="../tags/tag1163.xml"/><Relationship Id="rId11" Type="http://schemas.openxmlformats.org/officeDocument/2006/relationships/tags" Target="../tags/tag1168.xml"/><Relationship Id="rId5" Type="http://schemas.openxmlformats.org/officeDocument/2006/relationships/tags" Target="../tags/tag1162.xml"/><Relationship Id="rId15" Type="http://schemas.openxmlformats.org/officeDocument/2006/relationships/slideMaster" Target="../slideMasters/slideMaster4.xml"/><Relationship Id="rId10" Type="http://schemas.openxmlformats.org/officeDocument/2006/relationships/tags" Target="../tags/tag1167.xml"/><Relationship Id="rId4" Type="http://schemas.openxmlformats.org/officeDocument/2006/relationships/tags" Target="../tags/tag1161.xml"/><Relationship Id="rId9" Type="http://schemas.openxmlformats.org/officeDocument/2006/relationships/tags" Target="../tags/tag1166.xml"/><Relationship Id="rId14" Type="http://schemas.openxmlformats.org/officeDocument/2006/relationships/tags" Target="../tags/tag1171.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1174.xml"/><Relationship Id="rId2" Type="http://schemas.openxmlformats.org/officeDocument/2006/relationships/tags" Target="../tags/tag1173.xml"/><Relationship Id="rId1" Type="http://schemas.openxmlformats.org/officeDocument/2006/relationships/tags" Target="../tags/tag1172.xml"/><Relationship Id="rId4"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1177.xml"/><Relationship Id="rId2" Type="http://schemas.openxmlformats.org/officeDocument/2006/relationships/tags" Target="../tags/tag1176.xml"/><Relationship Id="rId1" Type="http://schemas.openxmlformats.org/officeDocument/2006/relationships/tags" Target="../tags/tag1175.xml"/><Relationship Id="rId6" Type="http://schemas.openxmlformats.org/officeDocument/2006/relationships/image" Target="../media/image1.emf"/><Relationship Id="rId5" Type="http://schemas.openxmlformats.org/officeDocument/2006/relationships/slideMaster" Target="../slideMasters/slideMaster4.xml"/><Relationship Id="rId4" Type="http://schemas.openxmlformats.org/officeDocument/2006/relationships/tags" Target="../tags/tag1178.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1181.xml"/><Relationship Id="rId2" Type="http://schemas.openxmlformats.org/officeDocument/2006/relationships/tags" Target="../tags/tag1180.xml"/><Relationship Id="rId1" Type="http://schemas.openxmlformats.org/officeDocument/2006/relationships/tags" Target="../tags/tag1179.xml"/><Relationship Id="rId6" Type="http://schemas.openxmlformats.org/officeDocument/2006/relationships/image" Target="../media/image1.emf"/><Relationship Id="rId5" Type="http://schemas.openxmlformats.org/officeDocument/2006/relationships/slideMaster" Target="../slideMasters/slideMaster4.xml"/><Relationship Id="rId4" Type="http://schemas.openxmlformats.org/officeDocument/2006/relationships/tags" Target="../tags/tag1182.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1185.xml"/><Relationship Id="rId7" Type="http://schemas.openxmlformats.org/officeDocument/2006/relationships/image" Target="../media/image1.emf"/><Relationship Id="rId2" Type="http://schemas.openxmlformats.org/officeDocument/2006/relationships/tags" Target="../tags/tag1184.xml"/><Relationship Id="rId1" Type="http://schemas.openxmlformats.org/officeDocument/2006/relationships/tags" Target="../tags/tag1183.xml"/><Relationship Id="rId6" Type="http://schemas.openxmlformats.org/officeDocument/2006/relationships/slideMaster" Target="../slideMasters/slideMaster4.xml"/><Relationship Id="rId5" Type="http://schemas.openxmlformats.org/officeDocument/2006/relationships/tags" Target="../tags/tag1187.xml"/><Relationship Id="rId4" Type="http://schemas.openxmlformats.org/officeDocument/2006/relationships/tags" Target="../tags/tag1186.xml"/></Relationships>
</file>

<file path=ppt/slideLayouts/_rels/slideLayout22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90.xml"/><Relationship Id="rId7" Type="http://schemas.openxmlformats.org/officeDocument/2006/relationships/slideMaster" Target="../slideMasters/slideMaster4.xml"/><Relationship Id="rId2" Type="http://schemas.openxmlformats.org/officeDocument/2006/relationships/tags" Target="../tags/tag1189.xml"/><Relationship Id="rId1" Type="http://schemas.openxmlformats.org/officeDocument/2006/relationships/tags" Target="../tags/tag1188.xml"/><Relationship Id="rId6" Type="http://schemas.openxmlformats.org/officeDocument/2006/relationships/tags" Target="../tags/tag1193.xml"/><Relationship Id="rId5" Type="http://schemas.openxmlformats.org/officeDocument/2006/relationships/tags" Target="../tags/tag1192.xml"/><Relationship Id="rId4" Type="http://schemas.openxmlformats.org/officeDocument/2006/relationships/tags" Target="../tags/tag1191.xml"/></Relationships>
</file>

<file path=ppt/slideLayouts/_rels/slideLayout22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196.xml"/><Relationship Id="rId7" Type="http://schemas.openxmlformats.org/officeDocument/2006/relationships/tags" Target="../tags/tag1200.xml"/><Relationship Id="rId2" Type="http://schemas.openxmlformats.org/officeDocument/2006/relationships/tags" Target="../tags/tag1195.xml"/><Relationship Id="rId1" Type="http://schemas.openxmlformats.org/officeDocument/2006/relationships/tags" Target="../tags/tag1194.xml"/><Relationship Id="rId6" Type="http://schemas.openxmlformats.org/officeDocument/2006/relationships/tags" Target="../tags/tag1199.xml"/><Relationship Id="rId5" Type="http://schemas.openxmlformats.org/officeDocument/2006/relationships/tags" Target="../tags/tag1198.xml"/><Relationship Id="rId4" Type="http://schemas.openxmlformats.org/officeDocument/2006/relationships/tags" Target="../tags/tag1197.xml"/><Relationship Id="rId9" Type="http://schemas.openxmlformats.org/officeDocument/2006/relationships/image" Target="../media/image1.emf"/></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1203.xml"/><Relationship Id="rId2" Type="http://schemas.openxmlformats.org/officeDocument/2006/relationships/tags" Target="../tags/tag1202.xml"/><Relationship Id="rId1" Type="http://schemas.openxmlformats.org/officeDocument/2006/relationships/tags" Target="../tags/tag1201.xml"/><Relationship Id="rId5" Type="http://schemas.openxmlformats.org/officeDocument/2006/relationships/image" Target="../media/image1.emf"/><Relationship Id="rId4"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Master" Target="../slideMasters/slideMaster1.xml"/><Relationship Id="rId5" Type="http://schemas.openxmlformats.org/officeDocument/2006/relationships/tags" Target="../tags/tag118.xml"/><Relationship Id="rId4" Type="http://schemas.openxmlformats.org/officeDocument/2006/relationships/tags" Target="../tags/tag117.xml"/></Relationships>
</file>

<file path=ppt/slideLayouts/_rels/slideLayout23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206.xml"/><Relationship Id="rId7" Type="http://schemas.openxmlformats.org/officeDocument/2006/relationships/tags" Target="../tags/tag1210.xml"/><Relationship Id="rId2" Type="http://schemas.openxmlformats.org/officeDocument/2006/relationships/tags" Target="../tags/tag1205.xml"/><Relationship Id="rId1" Type="http://schemas.openxmlformats.org/officeDocument/2006/relationships/tags" Target="../tags/tag1204.xml"/><Relationship Id="rId6" Type="http://schemas.openxmlformats.org/officeDocument/2006/relationships/tags" Target="../tags/tag1209.xml"/><Relationship Id="rId11" Type="http://schemas.openxmlformats.org/officeDocument/2006/relationships/image" Target="../media/image24.png"/><Relationship Id="rId5" Type="http://schemas.openxmlformats.org/officeDocument/2006/relationships/tags" Target="../tags/tag1208.xml"/><Relationship Id="rId10" Type="http://schemas.openxmlformats.org/officeDocument/2006/relationships/image" Target="../media/image23.svg"/><Relationship Id="rId4" Type="http://schemas.openxmlformats.org/officeDocument/2006/relationships/tags" Target="../tags/tag1207.xml"/><Relationship Id="rId9" Type="http://schemas.openxmlformats.org/officeDocument/2006/relationships/image" Target="../media/image22.png"/></Relationships>
</file>

<file path=ppt/slideLayouts/_rels/slideLayout23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213.xml"/><Relationship Id="rId7" Type="http://schemas.openxmlformats.org/officeDocument/2006/relationships/tags" Target="../tags/tag1217.xml"/><Relationship Id="rId2" Type="http://schemas.openxmlformats.org/officeDocument/2006/relationships/tags" Target="../tags/tag1212.xml"/><Relationship Id="rId1" Type="http://schemas.openxmlformats.org/officeDocument/2006/relationships/tags" Target="../tags/tag1211.xml"/><Relationship Id="rId6" Type="http://schemas.openxmlformats.org/officeDocument/2006/relationships/tags" Target="../tags/tag1216.xml"/><Relationship Id="rId11" Type="http://schemas.openxmlformats.org/officeDocument/2006/relationships/image" Target="../media/image2.png"/><Relationship Id="rId5" Type="http://schemas.openxmlformats.org/officeDocument/2006/relationships/tags" Target="../tags/tag1215.xml"/><Relationship Id="rId10" Type="http://schemas.openxmlformats.org/officeDocument/2006/relationships/image" Target="../media/image4.svg"/><Relationship Id="rId4" Type="http://schemas.openxmlformats.org/officeDocument/2006/relationships/tags" Target="../tags/tag1214.xml"/><Relationship Id="rId9" Type="http://schemas.openxmlformats.org/officeDocument/2006/relationships/image" Target="../media/image3.png"/></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1220.xml"/><Relationship Id="rId7" Type="http://schemas.openxmlformats.org/officeDocument/2006/relationships/image" Target="../media/image2.png"/><Relationship Id="rId2" Type="http://schemas.openxmlformats.org/officeDocument/2006/relationships/tags" Target="../tags/tag1219.xml"/><Relationship Id="rId1" Type="http://schemas.openxmlformats.org/officeDocument/2006/relationships/tags" Target="../tags/tag1218.xml"/><Relationship Id="rId6" Type="http://schemas.openxmlformats.org/officeDocument/2006/relationships/slideMaster" Target="../slideMasters/slideMaster4.xml"/><Relationship Id="rId5" Type="http://schemas.openxmlformats.org/officeDocument/2006/relationships/tags" Target="../tags/tag1222.xml"/><Relationship Id="rId4" Type="http://schemas.openxmlformats.org/officeDocument/2006/relationships/tags" Target="../tags/tag122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1229.xml"/><Relationship Id="rId7" Type="http://schemas.openxmlformats.org/officeDocument/2006/relationships/image" Target="../media/image2.png"/><Relationship Id="rId2" Type="http://schemas.openxmlformats.org/officeDocument/2006/relationships/tags" Target="../tags/tag1228.xml"/><Relationship Id="rId1" Type="http://schemas.openxmlformats.org/officeDocument/2006/relationships/tags" Target="../tags/tag1227.xml"/><Relationship Id="rId6" Type="http://schemas.openxmlformats.org/officeDocument/2006/relationships/slideMaster" Target="../slideMasters/slideMaster5.xml"/><Relationship Id="rId5" Type="http://schemas.openxmlformats.org/officeDocument/2006/relationships/tags" Target="../tags/tag1231.xml"/><Relationship Id="rId4" Type="http://schemas.openxmlformats.org/officeDocument/2006/relationships/tags" Target="../tags/tag1230.xml"/></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1234.xml"/><Relationship Id="rId7" Type="http://schemas.openxmlformats.org/officeDocument/2006/relationships/image" Target="../media/image24.png"/><Relationship Id="rId2" Type="http://schemas.openxmlformats.org/officeDocument/2006/relationships/tags" Target="../tags/tag1233.xml"/><Relationship Id="rId1" Type="http://schemas.openxmlformats.org/officeDocument/2006/relationships/tags" Target="../tags/tag1232.xml"/><Relationship Id="rId6" Type="http://schemas.openxmlformats.org/officeDocument/2006/relationships/slideMaster" Target="../slideMasters/slideMaster5.xml"/><Relationship Id="rId5" Type="http://schemas.openxmlformats.org/officeDocument/2006/relationships/tags" Target="../tags/tag1236.xml"/><Relationship Id="rId4" Type="http://schemas.openxmlformats.org/officeDocument/2006/relationships/tags" Target="../tags/tag1235.xml"/></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1239.xml"/><Relationship Id="rId7" Type="http://schemas.openxmlformats.org/officeDocument/2006/relationships/image" Target="../media/image2.png"/><Relationship Id="rId2" Type="http://schemas.openxmlformats.org/officeDocument/2006/relationships/tags" Target="../tags/tag1238.xml"/><Relationship Id="rId1" Type="http://schemas.openxmlformats.org/officeDocument/2006/relationships/tags" Target="../tags/tag1237.xml"/><Relationship Id="rId6" Type="http://schemas.openxmlformats.org/officeDocument/2006/relationships/slideMaster" Target="../slideMasters/slideMaster5.xml"/><Relationship Id="rId5" Type="http://schemas.openxmlformats.org/officeDocument/2006/relationships/tags" Target="../tags/tag1241.xml"/><Relationship Id="rId4" Type="http://schemas.openxmlformats.org/officeDocument/2006/relationships/tags" Target="../tags/tag1240.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1244.xml"/><Relationship Id="rId7" Type="http://schemas.openxmlformats.org/officeDocument/2006/relationships/image" Target="../media/image2.png"/><Relationship Id="rId2" Type="http://schemas.openxmlformats.org/officeDocument/2006/relationships/tags" Target="../tags/tag1243.xml"/><Relationship Id="rId1" Type="http://schemas.openxmlformats.org/officeDocument/2006/relationships/tags" Target="../tags/tag1242.xml"/><Relationship Id="rId6" Type="http://schemas.openxmlformats.org/officeDocument/2006/relationships/slideMaster" Target="../slideMasters/slideMaster5.xml"/><Relationship Id="rId5" Type="http://schemas.openxmlformats.org/officeDocument/2006/relationships/tags" Target="../tags/tag1246.xml"/><Relationship Id="rId4" Type="http://schemas.openxmlformats.org/officeDocument/2006/relationships/tags" Target="../tags/tag1245.xml"/></Relationships>
</file>

<file path=ppt/slideLayouts/_rels/slideLayout2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49.xml"/><Relationship Id="rId7" Type="http://schemas.openxmlformats.org/officeDocument/2006/relationships/slideMaster" Target="../slideMasters/slideMaster5.xml"/><Relationship Id="rId2" Type="http://schemas.openxmlformats.org/officeDocument/2006/relationships/tags" Target="../tags/tag1248.xml"/><Relationship Id="rId1" Type="http://schemas.openxmlformats.org/officeDocument/2006/relationships/tags" Target="../tags/tag1247.xml"/><Relationship Id="rId6" Type="http://schemas.openxmlformats.org/officeDocument/2006/relationships/tags" Target="../tags/tag1252.xml"/><Relationship Id="rId5" Type="http://schemas.openxmlformats.org/officeDocument/2006/relationships/tags" Target="../tags/tag1251.xml"/><Relationship Id="rId10" Type="http://schemas.openxmlformats.org/officeDocument/2006/relationships/image" Target="../media/image2.png"/><Relationship Id="rId4" Type="http://schemas.openxmlformats.org/officeDocument/2006/relationships/tags" Target="../tags/tag1250.xml"/><Relationship Id="rId9" Type="http://schemas.openxmlformats.org/officeDocument/2006/relationships/image" Target="../media/image4.svg"/></Relationships>
</file>

<file path=ppt/slideLayouts/_rels/slideLayout2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55.xml"/><Relationship Id="rId7" Type="http://schemas.openxmlformats.org/officeDocument/2006/relationships/image" Target="../media/image5.png"/><Relationship Id="rId2" Type="http://schemas.openxmlformats.org/officeDocument/2006/relationships/tags" Target="../tags/tag1254.xml"/><Relationship Id="rId1" Type="http://schemas.openxmlformats.org/officeDocument/2006/relationships/tags" Target="../tags/tag1253.xml"/><Relationship Id="rId6" Type="http://schemas.openxmlformats.org/officeDocument/2006/relationships/slideMaster" Target="../slideMasters/slideMaster5.xml"/><Relationship Id="rId5" Type="http://schemas.openxmlformats.org/officeDocument/2006/relationships/tags" Target="../tags/tag1257.xml"/><Relationship Id="rId4" Type="http://schemas.openxmlformats.org/officeDocument/2006/relationships/tags" Target="../tags/tag1256.xml"/><Relationship Id="rId9"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1.xml"/><Relationship Id="rId7"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s>
</file>

<file path=ppt/slideLayouts/_rels/slideLayout24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260.xml"/><Relationship Id="rId7" Type="http://schemas.openxmlformats.org/officeDocument/2006/relationships/image" Target="../media/image6.png"/><Relationship Id="rId2" Type="http://schemas.openxmlformats.org/officeDocument/2006/relationships/tags" Target="../tags/tag1259.xml"/><Relationship Id="rId1" Type="http://schemas.openxmlformats.org/officeDocument/2006/relationships/tags" Target="../tags/tag1258.xml"/><Relationship Id="rId6" Type="http://schemas.openxmlformats.org/officeDocument/2006/relationships/slideMaster" Target="../slideMasters/slideMaster5.xml"/><Relationship Id="rId5" Type="http://schemas.openxmlformats.org/officeDocument/2006/relationships/tags" Target="../tags/tag1262.xml"/><Relationship Id="rId4" Type="http://schemas.openxmlformats.org/officeDocument/2006/relationships/tags" Target="../tags/tag1261.xml"/><Relationship Id="rId9" Type="http://schemas.openxmlformats.org/officeDocument/2006/relationships/image" Target="../media/image2.png"/></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1265.xml"/><Relationship Id="rId2" Type="http://schemas.openxmlformats.org/officeDocument/2006/relationships/tags" Target="../tags/tag1264.xml"/><Relationship Id="rId1" Type="http://schemas.openxmlformats.org/officeDocument/2006/relationships/tags" Target="../tags/tag1263.xml"/><Relationship Id="rId4"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1268.xml"/><Relationship Id="rId2" Type="http://schemas.openxmlformats.org/officeDocument/2006/relationships/tags" Target="../tags/tag1267.xml"/><Relationship Id="rId1" Type="http://schemas.openxmlformats.org/officeDocument/2006/relationships/tags" Target="../tags/tag1266.xml"/><Relationship Id="rId4"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1271.xml"/><Relationship Id="rId2" Type="http://schemas.openxmlformats.org/officeDocument/2006/relationships/tags" Target="../tags/tag1270.xml"/><Relationship Id="rId1" Type="http://schemas.openxmlformats.org/officeDocument/2006/relationships/tags" Target="../tags/tag1269.xml"/><Relationship Id="rId4"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1274.xml"/><Relationship Id="rId2" Type="http://schemas.openxmlformats.org/officeDocument/2006/relationships/tags" Target="../tags/tag1273.xml"/><Relationship Id="rId1" Type="http://schemas.openxmlformats.org/officeDocument/2006/relationships/tags" Target="../tags/tag1272.xml"/><Relationship Id="rId4"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277.xml"/><Relationship Id="rId7" Type="http://schemas.openxmlformats.org/officeDocument/2006/relationships/image" Target="../media/image7.svg"/><Relationship Id="rId2" Type="http://schemas.openxmlformats.org/officeDocument/2006/relationships/tags" Target="../tags/tag1276.xml"/><Relationship Id="rId1" Type="http://schemas.openxmlformats.org/officeDocument/2006/relationships/tags" Target="../tags/tag1275.xml"/><Relationship Id="rId6" Type="http://schemas.openxmlformats.org/officeDocument/2006/relationships/image" Target="../media/image6.png"/><Relationship Id="rId5" Type="http://schemas.openxmlformats.org/officeDocument/2006/relationships/slideMaster" Target="../slideMasters/slideMaster5.xml"/><Relationship Id="rId4" Type="http://schemas.openxmlformats.org/officeDocument/2006/relationships/tags" Target="../tags/tag1278.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1281.xml"/><Relationship Id="rId2" Type="http://schemas.openxmlformats.org/officeDocument/2006/relationships/tags" Target="../tags/tag1280.xml"/><Relationship Id="rId1" Type="http://schemas.openxmlformats.org/officeDocument/2006/relationships/tags" Target="../tags/tag127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1284.xml"/><Relationship Id="rId2" Type="http://schemas.openxmlformats.org/officeDocument/2006/relationships/tags" Target="../tags/tag1283.xml"/><Relationship Id="rId1" Type="http://schemas.openxmlformats.org/officeDocument/2006/relationships/tags" Target="../tags/tag128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6.xml"/><Relationship Id="rId1" Type="http://schemas.openxmlformats.org/officeDocument/2006/relationships/tags" Target="../tags/tag1285.xml"/></Relationships>
</file>

<file path=ppt/slideLayouts/_rels/slideLayout249.xml.rels><?xml version="1.0" encoding="UTF-8" standalone="yes"?>
<Relationships xmlns="http://schemas.openxmlformats.org/package/2006/relationships"><Relationship Id="rId3" Type="http://schemas.openxmlformats.org/officeDocument/2006/relationships/tags" Target="../tags/tag1289.xml"/><Relationship Id="rId2" Type="http://schemas.openxmlformats.org/officeDocument/2006/relationships/tags" Target="../tags/tag1288.xml"/><Relationship Id="rId1" Type="http://schemas.openxmlformats.org/officeDocument/2006/relationships/tags" Target="../tags/tag1287.xml"/><Relationship Id="rId5" Type="http://schemas.openxmlformats.org/officeDocument/2006/relationships/image" Target="../media/image8.emf"/><Relationship Id="rId4"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7.xml"/><Relationship Id="rId7" Type="http://schemas.openxmlformats.org/officeDocument/2006/relationships/slideMaster" Target="../slideMasters/slideMaster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1292.xml"/><Relationship Id="rId2" Type="http://schemas.openxmlformats.org/officeDocument/2006/relationships/tags" Target="../tags/tag1291.xml"/><Relationship Id="rId1" Type="http://schemas.openxmlformats.org/officeDocument/2006/relationships/tags" Target="../tags/tag1290.xml"/><Relationship Id="rId6" Type="http://schemas.openxmlformats.org/officeDocument/2006/relationships/image" Target="../media/image13.png"/><Relationship Id="rId5" Type="http://schemas.openxmlformats.org/officeDocument/2006/relationships/slideMaster" Target="../slideMasters/slideMaster5.xml"/><Relationship Id="rId4" Type="http://schemas.openxmlformats.org/officeDocument/2006/relationships/tags" Target="../tags/tag1293.xml"/></Relationships>
</file>

<file path=ppt/slideLayouts/_rels/slideLayout25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1296.xml"/><Relationship Id="rId7" Type="http://schemas.openxmlformats.org/officeDocument/2006/relationships/image" Target="../media/image14.png"/><Relationship Id="rId2" Type="http://schemas.openxmlformats.org/officeDocument/2006/relationships/tags" Target="../tags/tag1295.xml"/><Relationship Id="rId1" Type="http://schemas.openxmlformats.org/officeDocument/2006/relationships/tags" Target="../tags/tag1294.xml"/><Relationship Id="rId6" Type="http://schemas.openxmlformats.org/officeDocument/2006/relationships/slideMaster" Target="../slideMasters/slideMaster5.xml"/><Relationship Id="rId5" Type="http://schemas.openxmlformats.org/officeDocument/2006/relationships/tags" Target="../tags/tag1298.xml"/><Relationship Id="rId4" Type="http://schemas.openxmlformats.org/officeDocument/2006/relationships/tags" Target="../tags/tag1297.xml"/><Relationship Id="rId9" Type="http://schemas.openxmlformats.org/officeDocument/2006/relationships/image" Target="../media/image16.png"/></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1301.xml"/><Relationship Id="rId7" Type="http://schemas.openxmlformats.org/officeDocument/2006/relationships/image" Target="../media/image8.emf"/><Relationship Id="rId2" Type="http://schemas.openxmlformats.org/officeDocument/2006/relationships/tags" Target="../tags/tag1300.xml"/><Relationship Id="rId1" Type="http://schemas.openxmlformats.org/officeDocument/2006/relationships/tags" Target="../tags/tag1299.xml"/><Relationship Id="rId6" Type="http://schemas.openxmlformats.org/officeDocument/2006/relationships/slideMaster" Target="../slideMasters/slideMaster5.xml"/><Relationship Id="rId5" Type="http://schemas.openxmlformats.org/officeDocument/2006/relationships/tags" Target="../tags/tag1303.xml"/><Relationship Id="rId4" Type="http://schemas.openxmlformats.org/officeDocument/2006/relationships/tags" Target="../tags/tag1302.xml"/></Relationships>
</file>

<file path=ppt/slideLayouts/_rels/slideLayout253.xml.rels><?xml version="1.0" encoding="UTF-8" standalone="yes"?>
<Relationships xmlns="http://schemas.openxmlformats.org/package/2006/relationships"><Relationship Id="rId8" Type="http://schemas.openxmlformats.org/officeDocument/2006/relationships/tags" Target="../tags/tag1311.xml"/><Relationship Id="rId13" Type="http://schemas.openxmlformats.org/officeDocument/2006/relationships/tags" Target="../tags/tag1316.xml"/><Relationship Id="rId18" Type="http://schemas.openxmlformats.org/officeDocument/2006/relationships/tags" Target="../tags/tag1321.xml"/><Relationship Id="rId26" Type="http://schemas.openxmlformats.org/officeDocument/2006/relationships/tags" Target="../tags/tag1329.xml"/><Relationship Id="rId3" Type="http://schemas.openxmlformats.org/officeDocument/2006/relationships/tags" Target="../tags/tag1306.xml"/><Relationship Id="rId21" Type="http://schemas.openxmlformats.org/officeDocument/2006/relationships/tags" Target="../tags/tag1324.xml"/><Relationship Id="rId7" Type="http://schemas.openxmlformats.org/officeDocument/2006/relationships/tags" Target="../tags/tag1310.xml"/><Relationship Id="rId12" Type="http://schemas.openxmlformats.org/officeDocument/2006/relationships/tags" Target="../tags/tag1315.xml"/><Relationship Id="rId17" Type="http://schemas.openxmlformats.org/officeDocument/2006/relationships/tags" Target="../tags/tag1320.xml"/><Relationship Id="rId25" Type="http://schemas.openxmlformats.org/officeDocument/2006/relationships/tags" Target="../tags/tag1328.xml"/><Relationship Id="rId2" Type="http://schemas.openxmlformats.org/officeDocument/2006/relationships/tags" Target="../tags/tag1305.xml"/><Relationship Id="rId16" Type="http://schemas.openxmlformats.org/officeDocument/2006/relationships/tags" Target="../tags/tag1319.xml"/><Relationship Id="rId20" Type="http://schemas.openxmlformats.org/officeDocument/2006/relationships/tags" Target="../tags/tag1323.xml"/><Relationship Id="rId1" Type="http://schemas.openxmlformats.org/officeDocument/2006/relationships/tags" Target="../tags/tag1304.xml"/><Relationship Id="rId6" Type="http://schemas.openxmlformats.org/officeDocument/2006/relationships/tags" Target="../tags/tag1309.xml"/><Relationship Id="rId11" Type="http://schemas.openxmlformats.org/officeDocument/2006/relationships/tags" Target="../tags/tag1314.xml"/><Relationship Id="rId24" Type="http://schemas.openxmlformats.org/officeDocument/2006/relationships/tags" Target="../tags/tag1327.xml"/><Relationship Id="rId5" Type="http://schemas.openxmlformats.org/officeDocument/2006/relationships/tags" Target="../tags/tag1308.xml"/><Relationship Id="rId15" Type="http://schemas.openxmlformats.org/officeDocument/2006/relationships/tags" Target="../tags/tag1318.xml"/><Relationship Id="rId23" Type="http://schemas.openxmlformats.org/officeDocument/2006/relationships/tags" Target="../tags/tag1326.xml"/><Relationship Id="rId10" Type="http://schemas.openxmlformats.org/officeDocument/2006/relationships/tags" Target="../tags/tag1313.xml"/><Relationship Id="rId19" Type="http://schemas.openxmlformats.org/officeDocument/2006/relationships/tags" Target="../tags/tag1322.xml"/><Relationship Id="rId4" Type="http://schemas.openxmlformats.org/officeDocument/2006/relationships/tags" Target="../tags/tag1307.xml"/><Relationship Id="rId9" Type="http://schemas.openxmlformats.org/officeDocument/2006/relationships/tags" Target="../tags/tag1312.xml"/><Relationship Id="rId14" Type="http://schemas.openxmlformats.org/officeDocument/2006/relationships/tags" Target="../tags/tag1317.xml"/><Relationship Id="rId22" Type="http://schemas.openxmlformats.org/officeDocument/2006/relationships/tags" Target="../tags/tag1325.xml"/><Relationship Id="rId27"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1332.xml"/><Relationship Id="rId2" Type="http://schemas.openxmlformats.org/officeDocument/2006/relationships/tags" Target="../tags/tag1331.xml"/><Relationship Id="rId1" Type="http://schemas.openxmlformats.org/officeDocument/2006/relationships/tags" Target="../tags/tag1330.xml"/><Relationship Id="rId5" Type="http://schemas.openxmlformats.org/officeDocument/2006/relationships/slideMaster" Target="../slideMasters/slideMaster5.xml"/><Relationship Id="rId4" Type="http://schemas.openxmlformats.org/officeDocument/2006/relationships/tags" Target="../tags/tag1333.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1336.xml"/><Relationship Id="rId2" Type="http://schemas.openxmlformats.org/officeDocument/2006/relationships/tags" Target="../tags/tag1335.xml"/><Relationship Id="rId1" Type="http://schemas.openxmlformats.org/officeDocument/2006/relationships/tags" Target="../tags/tag1334.xml"/><Relationship Id="rId5" Type="http://schemas.openxmlformats.org/officeDocument/2006/relationships/slideMaster" Target="../slideMasters/slideMaster5.xml"/><Relationship Id="rId4" Type="http://schemas.openxmlformats.org/officeDocument/2006/relationships/tags" Target="../tags/tag1337.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1340.xml"/><Relationship Id="rId2" Type="http://schemas.openxmlformats.org/officeDocument/2006/relationships/tags" Target="../tags/tag1339.xml"/><Relationship Id="rId1" Type="http://schemas.openxmlformats.org/officeDocument/2006/relationships/tags" Target="../tags/tag1338.xml"/><Relationship Id="rId6" Type="http://schemas.openxmlformats.org/officeDocument/2006/relationships/slideMaster" Target="../slideMasters/slideMaster5.xml"/><Relationship Id="rId5" Type="http://schemas.openxmlformats.org/officeDocument/2006/relationships/tags" Target="../tags/tag1342.xml"/><Relationship Id="rId4" Type="http://schemas.openxmlformats.org/officeDocument/2006/relationships/tags" Target="../tags/tag1341.xml"/></Relationships>
</file>

<file path=ppt/slideLayouts/_rels/slideLayout25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45.xml"/><Relationship Id="rId7" Type="http://schemas.openxmlformats.org/officeDocument/2006/relationships/slideMaster" Target="../slideMasters/slideMaster5.xml"/><Relationship Id="rId2" Type="http://schemas.openxmlformats.org/officeDocument/2006/relationships/tags" Target="../tags/tag1344.xml"/><Relationship Id="rId1" Type="http://schemas.openxmlformats.org/officeDocument/2006/relationships/tags" Target="../tags/tag1343.xml"/><Relationship Id="rId6" Type="http://schemas.openxmlformats.org/officeDocument/2006/relationships/tags" Target="../tags/tag1348.xml"/><Relationship Id="rId5" Type="http://schemas.openxmlformats.org/officeDocument/2006/relationships/tags" Target="../tags/tag1347.xml"/><Relationship Id="rId4" Type="http://schemas.openxmlformats.org/officeDocument/2006/relationships/tags" Target="../tags/tag1346.xml"/></Relationships>
</file>

<file path=ppt/slideLayouts/_rels/slideLayout25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351.xml"/><Relationship Id="rId7" Type="http://schemas.openxmlformats.org/officeDocument/2006/relationships/slideMaster" Target="../slideMasters/slideMaster5.xml"/><Relationship Id="rId2" Type="http://schemas.openxmlformats.org/officeDocument/2006/relationships/tags" Target="../tags/tag1350.xml"/><Relationship Id="rId1" Type="http://schemas.openxmlformats.org/officeDocument/2006/relationships/tags" Target="../tags/tag1349.xml"/><Relationship Id="rId6" Type="http://schemas.openxmlformats.org/officeDocument/2006/relationships/tags" Target="../tags/tag1354.xml"/><Relationship Id="rId5" Type="http://schemas.openxmlformats.org/officeDocument/2006/relationships/tags" Target="../tags/tag1353.xml"/><Relationship Id="rId4" Type="http://schemas.openxmlformats.org/officeDocument/2006/relationships/tags" Target="../tags/tag1352.xml"/></Relationships>
</file>

<file path=ppt/slideLayouts/_rels/slideLayout2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57.xml"/><Relationship Id="rId7" Type="http://schemas.openxmlformats.org/officeDocument/2006/relationships/slideMaster" Target="../slideMasters/slideMaster5.xml"/><Relationship Id="rId2" Type="http://schemas.openxmlformats.org/officeDocument/2006/relationships/tags" Target="../tags/tag1356.xml"/><Relationship Id="rId1" Type="http://schemas.openxmlformats.org/officeDocument/2006/relationships/tags" Target="../tags/tag1355.xml"/><Relationship Id="rId6" Type="http://schemas.openxmlformats.org/officeDocument/2006/relationships/tags" Target="../tags/tag1360.xml"/><Relationship Id="rId5" Type="http://schemas.openxmlformats.org/officeDocument/2006/relationships/tags" Target="../tags/tag1359.xml"/><Relationship Id="rId4" Type="http://schemas.openxmlformats.org/officeDocument/2006/relationships/tags" Target="../tags/tag1358.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3.xml"/><Relationship Id="rId7"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Layouts/_rels/slideLayout260.xml.rels><?xml version="1.0" encoding="UTF-8" standalone="yes"?>
<Relationships xmlns="http://schemas.openxmlformats.org/package/2006/relationships"><Relationship Id="rId3" Type="http://schemas.openxmlformats.org/officeDocument/2006/relationships/tags" Target="../tags/tag1363.xml"/><Relationship Id="rId2" Type="http://schemas.openxmlformats.org/officeDocument/2006/relationships/tags" Target="../tags/tag1362.xml"/><Relationship Id="rId1" Type="http://schemas.openxmlformats.org/officeDocument/2006/relationships/tags" Target="../tags/tag1361.xml"/><Relationship Id="rId5" Type="http://schemas.openxmlformats.org/officeDocument/2006/relationships/slideMaster" Target="../slideMasters/slideMaster5.xml"/><Relationship Id="rId4" Type="http://schemas.openxmlformats.org/officeDocument/2006/relationships/tags" Target="../tags/tag1364.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1372.xml"/><Relationship Id="rId13" Type="http://schemas.openxmlformats.org/officeDocument/2006/relationships/tags" Target="../tags/tag1377.xml"/><Relationship Id="rId3" Type="http://schemas.openxmlformats.org/officeDocument/2006/relationships/tags" Target="../tags/tag1367.xml"/><Relationship Id="rId7" Type="http://schemas.openxmlformats.org/officeDocument/2006/relationships/tags" Target="../tags/tag1371.xml"/><Relationship Id="rId12" Type="http://schemas.openxmlformats.org/officeDocument/2006/relationships/tags" Target="../tags/tag1376.xml"/><Relationship Id="rId17" Type="http://schemas.openxmlformats.org/officeDocument/2006/relationships/slideMaster" Target="../slideMasters/slideMaster5.xml"/><Relationship Id="rId2" Type="http://schemas.openxmlformats.org/officeDocument/2006/relationships/tags" Target="../tags/tag1366.xml"/><Relationship Id="rId16" Type="http://schemas.openxmlformats.org/officeDocument/2006/relationships/tags" Target="../tags/tag1380.xml"/><Relationship Id="rId1" Type="http://schemas.openxmlformats.org/officeDocument/2006/relationships/tags" Target="../tags/tag1365.xml"/><Relationship Id="rId6" Type="http://schemas.openxmlformats.org/officeDocument/2006/relationships/tags" Target="../tags/tag1370.xml"/><Relationship Id="rId11" Type="http://schemas.openxmlformats.org/officeDocument/2006/relationships/tags" Target="../tags/tag1375.xml"/><Relationship Id="rId5" Type="http://schemas.openxmlformats.org/officeDocument/2006/relationships/tags" Target="../tags/tag1369.xml"/><Relationship Id="rId15" Type="http://schemas.openxmlformats.org/officeDocument/2006/relationships/tags" Target="../tags/tag1379.xml"/><Relationship Id="rId10" Type="http://schemas.openxmlformats.org/officeDocument/2006/relationships/tags" Target="../tags/tag1374.xml"/><Relationship Id="rId4" Type="http://schemas.openxmlformats.org/officeDocument/2006/relationships/tags" Target="../tags/tag1368.xml"/><Relationship Id="rId9" Type="http://schemas.openxmlformats.org/officeDocument/2006/relationships/tags" Target="../tags/tag1373.xml"/><Relationship Id="rId14" Type="http://schemas.openxmlformats.org/officeDocument/2006/relationships/tags" Target="../tags/tag1378.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1383.xml"/><Relationship Id="rId2" Type="http://schemas.openxmlformats.org/officeDocument/2006/relationships/tags" Target="../tags/tag1382.xml"/><Relationship Id="rId1" Type="http://schemas.openxmlformats.org/officeDocument/2006/relationships/tags" Target="../tags/tag1381.xml"/><Relationship Id="rId4"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8" Type="http://schemas.openxmlformats.org/officeDocument/2006/relationships/tags" Target="../tags/tag1391.xml"/><Relationship Id="rId3" Type="http://schemas.openxmlformats.org/officeDocument/2006/relationships/tags" Target="../tags/tag1386.xml"/><Relationship Id="rId7" Type="http://schemas.openxmlformats.org/officeDocument/2006/relationships/tags" Target="../tags/tag1390.xml"/><Relationship Id="rId2" Type="http://schemas.openxmlformats.org/officeDocument/2006/relationships/tags" Target="../tags/tag1385.xml"/><Relationship Id="rId1" Type="http://schemas.openxmlformats.org/officeDocument/2006/relationships/tags" Target="../tags/tag1384.xml"/><Relationship Id="rId6" Type="http://schemas.openxmlformats.org/officeDocument/2006/relationships/tags" Target="../tags/tag1389.xml"/><Relationship Id="rId5" Type="http://schemas.openxmlformats.org/officeDocument/2006/relationships/tags" Target="../tags/tag1388.xml"/><Relationship Id="rId10" Type="http://schemas.openxmlformats.org/officeDocument/2006/relationships/slideMaster" Target="../slideMasters/slideMaster5.xml"/><Relationship Id="rId4" Type="http://schemas.openxmlformats.org/officeDocument/2006/relationships/tags" Target="../tags/tag1387.xml"/><Relationship Id="rId9" Type="http://schemas.openxmlformats.org/officeDocument/2006/relationships/tags" Target="../tags/tag1392.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4.xml"/><Relationship Id="rId1" Type="http://schemas.openxmlformats.org/officeDocument/2006/relationships/tags" Target="../tags/tag1393.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1397.xml"/><Relationship Id="rId2" Type="http://schemas.openxmlformats.org/officeDocument/2006/relationships/tags" Target="../tags/tag1396.xml"/><Relationship Id="rId1" Type="http://schemas.openxmlformats.org/officeDocument/2006/relationships/tags" Target="../tags/tag1395.xml"/><Relationship Id="rId6" Type="http://schemas.openxmlformats.org/officeDocument/2006/relationships/slideMaster" Target="../slideMasters/slideMaster5.xml"/><Relationship Id="rId5" Type="http://schemas.openxmlformats.org/officeDocument/2006/relationships/tags" Target="../tags/tag1399.xml"/><Relationship Id="rId4" Type="http://schemas.openxmlformats.org/officeDocument/2006/relationships/tags" Target="../tags/tag1398.xml"/></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402.xml"/><Relationship Id="rId7" Type="http://schemas.openxmlformats.org/officeDocument/2006/relationships/slideMaster" Target="../slideMasters/slideMaster5.xml"/><Relationship Id="rId2" Type="http://schemas.openxmlformats.org/officeDocument/2006/relationships/tags" Target="../tags/tag1401.xml"/><Relationship Id="rId1" Type="http://schemas.openxmlformats.org/officeDocument/2006/relationships/tags" Target="../tags/tag1400.xml"/><Relationship Id="rId6" Type="http://schemas.openxmlformats.org/officeDocument/2006/relationships/tags" Target="../tags/tag1405.xml"/><Relationship Id="rId5" Type="http://schemas.openxmlformats.org/officeDocument/2006/relationships/tags" Target="../tags/tag1404.xml"/><Relationship Id="rId4" Type="http://schemas.openxmlformats.org/officeDocument/2006/relationships/tags" Target="../tags/tag1403.xml"/><Relationship Id="rId9" Type="http://schemas.openxmlformats.org/officeDocument/2006/relationships/image" Target="../media/image21.svg"/></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7.xml"/><Relationship Id="rId1" Type="http://schemas.openxmlformats.org/officeDocument/2006/relationships/tags" Target="../tags/tag1406.xml"/></Relationships>
</file>

<file path=ppt/slideLayouts/_rels/slideLayout268.xml.rels><?xml version="1.0" encoding="UTF-8" standalone="yes"?>
<Relationships xmlns="http://schemas.openxmlformats.org/package/2006/relationships"><Relationship Id="rId8" Type="http://schemas.openxmlformats.org/officeDocument/2006/relationships/tags" Target="../tags/tag1415.xml"/><Relationship Id="rId3" Type="http://schemas.openxmlformats.org/officeDocument/2006/relationships/tags" Target="../tags/tag1410.xml"/><Relationship Id="rId7" Type="http://schemas.openxmlformats.org/officeDocument/2006/relationships/tags" Target="../tags/tag1414.xml"/><Relationship Id="rId2" Type="http://schemas.openxmlformats.org/officeDocument/2006/relationships/tags" Target="../tags/tag1409.xml"/><Relationship Id="rId1" Type="http://schemas.openxmlformats.org/officeDocument/2006/relationships/tags" Target="../tags/tag1408.xml"/><Relationship Id="rId6" Type="http://schemas.openxmlformats.org/officeDocument/2006/relationships/tags" Target="../tags/tag1413.xml"/><Relationship Id="rId11" Type="http://schemas.openxmlformats.org/officeDocument/2006/relationships/slideMaster" Target="../slideMasters/slideMaster5.xml"/><Relationship Id="rId5" Type="http://schemas.openxmlformats.org/officeDocument/2006/relationships/tags" Target="../tags/tag1412.xml"/><Relationship Id="rId10" Type="http://schemas.openxmlformats.org/officeDocument/2006/relationships/tags" Target="../tags/tag1417.xml"/><Relationship Id="rId4" Type="http://schemas.openxmlformats.org/officeDocument/2006/relationships/tags" Target="../tags/tag1411.xml"/><Relationship Id="rId9" Type="http://schemas.openxmlformats.org/officeDocument/2006/relationships/tags" Target="../tags/tag1416.xml"/></Relationships>
</file>

<file path=ppt/slideLayouts/_rels/slideLayout269.xml.rels><?xml version="1.0" encoding="UTF-8" standalone="yes"?>
<Relationships xmlns="http://schemas.openxmlformats.org/package/2006/relationships"><Relationship Id="rId8" Type="http://schemas.openxmlformats.org/officeDocument/2006/relationships/tags" Target="../tags/tag1425.xml"/><Relationship Id="rId13" Type="http://schemas.openxmlformats.org/officeDocument/2006/relationships/tags" Target="../tags/tag1430.xml"/><Relationship Id="rId3" Type="http://schemas.openxmlformats.org/officeDocument/2006/relationships/tags" Target="../tags/tag1420.xml"/><Relationship Id="rId7" Type="http://schemas.openxmlformats.org/officeDocument/2006/relationships/tags" Target="../tags/tag1424.xml"/><Relationship Id="rId12" Type="http://schemas.openxmlformats.org/officeDocument/2006/relationships/tags" Target="../tags/tag1429.xml"/><Relationship Id="rId2" Type="http://schemas.openxmlformats.org/officeDocument/2006/relationships/tags" Target="../tags/tag1419.xml"/><Relationship Id="rId1" Type="http://schemas.openxmlformats.org/officeDocument/2006/relationships/tags" Target="../tags/tag1418.xml"/><Relationship Id="rId6" Type="http://schemas.openxmlformats.org/officeDocument/2006/relationships/tags" Target="../tags/tag1423.xml"/><Relationship Id="rId11" Type="http://schemas.openxmlformats.org/officeDocument/2006/relationships/tags" Target="../tags/tag1428.xml"/><Relationship Id="rId5" Type="http://schemas.openxmlformats.org/officeDocument/2006/relationships/tags" Target="../tags/tag1422.xml"/><Relationship Id="rId15" Type="http://schemas.openxmlformats.org/officeDocument/2006/relationships/slideMaster" Target="../slideMasters/slideMaster5.xml"/><Relationship Id="rId10" Type="http://schemas.openxmlformats.org/officeDocument/2006/relationships/tags" Target="../tags/tag1427.xml"/><Relationship Id="rId4" Type="http://schemas.openxmlformats.org/officeDocument/2006/relationships/tags" Target="../tags/tag1421.xml"/><Relationship Id="rId9" Type="http://schemas.openxmlformats.org/officeDocument/2006/relationships/tags" Target="../tags/tag1426.xml"/><Relationship Id="rId14" Type="http://schemas.openxmlformats.org/officeDocument/2006/relationships/tags" Target="../tags/tag143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Master" Target="../slideMasters/slideMaster1.xml"/><Relationship Id="rId4" Type="http://schemas.openxmlformats.org/officeDocument/2006/relationships/tags" Target="../tags/tag140.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1434.xml"/><Relationship Id="rId2" Type="http://schemas.openxmlformats.org/officeDocument/2006/relationships/tags" Target="../tags/tag1433.xml"/><Relationship Id="rId1" Type="http://schemas.openxmlformats.org/officeDocument/2006/relationships/tags" Target="../tags/tag1432.xml"/><Relationship Id="rId4"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1437.xml"/><Relationship Id="rId2" Type="http://schemas.openxmlformats.org/officeDocument/2006/relationships/tags" Target="../tags/tag1436.xml"/><Relationship Id="rId1" Type="http://schemas.openxmlformats.org/officeDocument/2006/relationships/tags" Target="../tags/tag1435.xml"/><Relationship Id="rId4"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1440.xml"/><Relationship Id="rId2" Type="http://schemas.openxmlformats.org/officeDocument/2006/relationships/tags" Target="../tags/tag1439.xml"/><Relationship Id="rId1" Type="http://schemas.openxmlformats.org/officeDocument/2006/relationships/tags" Target="../tags/tag1438.xml"/><Relationship Id="rId4"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1443.xml"/><Relationship Id="rId2" Type="http://schemas.openxmlformats.org/officeDocument/2006/relationships/tags" Target="../tags/tag1442.xml"/><Relationship Id="rId1" Type="http://schemas.openxmlformats.org/officeDocument/2006/relationships/tags" Target="../tags/tag1441.xml"/><Relationship Id="rId5" Type="http://schemas.openxmlformats.org/officeDocument/2006/relationships/slideMaster" Target="../slideMasters/slideMaster5.xml"/><Relationship Id="rId4" Type="http://schemas.openxmlformats.org/officeDocument/2006/relationships/tags" Target="../tags/tag1444.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1447.xml"/><Relationship Id="rId2" Type="http://schemas.openxmlformats.org/officeDocument/2006/relationships/tags" Target="../tags/tag1446.xml"/><Relationship Id="rId1" Type="http://schemas.openxmlformats.org/officeDocument/2006/relationships/tags" Target="../tags/tag1445.xml"/><Relationship Id="rId6" Type="http://schemas.openxmlformats.org/officeDocument/2006/relationships/slideMaster" Target="../slideMasters/slideMaster5.xml"/><Relationship Id="rId5" Type="http://schemas.openxmlformats.org/officeDocument/2006/relationships/tags" Target="../tags/tag1449.xml"/><Relationship Id="rId4" Type="http://schemas.openxmlformats.org/officeDocument/2006/relationships/tags" Target="../tags/tag1448.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1452.xml"/><Relationship Id="rId7" Type="http://schemas.openxmlformats.org/officeDocument/2006/relationships/slideMaster" Target="../slideMasters/slideMaster5.xml"/><Relationship Id="rId2" Type="http://schemas.openxmlformats.org/officeDocument/2006/relationships/tags" Target="../tags/tag1451.xml"/><Relationship Id="rId1" Type="http://schemas.openxmlformats.org/officeDocument/2006/relationships/tags" Target="../tags/tag1450.xml"/><Relationship Id="rId6" Type="http://schemas.openxmlformats.org/officeDocument/2006/relationships/tags" Target="../tags/tag1455.xml"/><Relationship Id="rId5" Type="http://schemas.openxmlformats.org/officeDocument/2006/relationships/tags" Target="../tags/tag1454.xml"/><Relationship Id="rId4" Type="http://schemas.openxmlformats.org/officeDocument/2006/relationships/tags" Target="../tags/tag1453.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57.xml"/><Relationship Id="rId1" Type="http://schemas.openxmlformats.org/officeDocument/2006/relationships/tags" Target="../tags/tag1456.xml"/></Relationships>
</file>

<file path=ppt/slideLayouts/_rels/slideLayout27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460.xml"/><Relationship Id="rId7" Type="http://schemas.openxmlformats.org/officeDocument/2006/relationships/tags" Target="../tags/tag1464.xml"/><Relationship Id="rId2" Type="http://schemas.openxmlformats.org/officeDocument/2006/relationships/tags" Target="../tags/tag1459.xml"/><Relationship Id="rId1" Type="http://schemas.openxmlformats.org/officeDocument/2006/relationships/tags" Target="../tags/tag1458.xml"/><Relationship Id="rId6" Type="http://schemas.openxmlformats.org/officeDocument/2006/relationships/tags" Target="../tags/tag1463.xml"/><Relationship Id="rId11" Type="http://schemas.openxmlformats.org/officeDocument/2006/relationships/image" Target="../media/image24.png"/><Relationship Id="rId5" Type="http://schemas.openxmlformats.org/officeDocument/2006/relationships/tags" Target="../tags/tag1462.xml"/><Relationship Id="rId10" Type="http://schemas.openxmlformats.org/officeDocument/2006/relationships/image" Target="../media/image23.svg"/><Relationship Id="rId4" Type="http://schemas.openxmlformats.org/officeDocument/2006/relationships/tags" Target="../tags/tag1461.xml"/><Relationship Id="rId9" Type="http://schemas.openxmlformats.org/officeDocument/2006/relationships/image" Target="../media/image22.png"/></Relationships>
</file>

<file path=ppt/slideLayouts/_rels/slideLayout27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467.xml"/><Relationship Id="rId7" Type="http://schemas.openxmlformats.org/officeDocument/2006/relationships/tags" Target="../tags/tag1471.xml"/><Relationship Id="rId2" Type="http://schemas.openxmlformats.org/officeDocument/2006/relationships/tags" Target="../tags/tag1466.xml"/><Relationship Id="rId1" Type="http://schemas.openxmlformats.org/officeDocument/2006/relationships/tags" Target="../tags/tag1465.xml"/><Relationship Id="rId6" Type="http://schemas.openxmlformats.org/officeDocument/2006/relationships/tags" Target="../tags/tag1470.xml"/><Relationship Id="rId11" Type="http://schemas.openxmlformats.org/officeDocument/2006/relationships/image" Target="../media/image2.png"/><Relationship Id="rId5" Type="http://schemas.openxmlformats.org/officeDocument/2006/relationships/tags" Target="../tags/tag1469.xml"/><Relationship Id="rId10" Type="http://schemas.openxmlformats.org/officeDocument/2006/relationships/image" Target="../media/image4.svg"/><Relationship Id="rId4" Type="http://schemas.openxmlformats.org/officeDocument/2006/relationships/tags" Target="../tags/tag1468.xml"/><Relationship Id="rId9" Type="http://schemas.openxmlformats.org/officeDocument/2006/relationships/image" Target="../media/image3.png"/></Relationships>
</file>

<file path=ppt/slideLayouts/_rels/slideLayout279.xml.rels><?xml version="1.0" encoding="UTF-8" standalone="yes"?>
<Relationships xmlns="http://schemas.openxmlformats.org/package/2006/relationships"><Relationship Id="rId3" Type="http://schemas.openxmlformats.org/officeDocument/2006/relationships/tags" Target="../tags/tag1474.xml"/><Relationship Id="rId7" Type="http://schemas.openxmlformats.org/officeDocument/2006/relationships/image" Target="../media/image2.png"/><Relationship Id="rId2" Type="http://schemas.openxmlformats.org/officeDocument/2006/relationships/tags" Target="../tags/tag1473.xml"/><Relationship Id="rId1" Type="http://schemas.openxmlformats.org/officeDocument/2006/relationships/tags" Target="../tags/tag1472.xml"/><Relationship Id="rId6" Type="http://schemas.openxmlformats.org/officeDocument/2006/relationships/slideMaster" Target="../slideMasters/slideMaster5.xml"/><Relationship Id="rId5" Type="http://schemas.openxmlformats.org/officeDocument/2006/relationships/tags" Target="../tags/tag1476.xml"/><Relationship Id="rId4" Type="http://schemas.openxmlformats.org/officeDocument/2006/relationships/tags" Target="../tags/tag147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slideMaster" Target="../slideMasters/slideMaster1.xml"/><Relationship Id="rId2" Type="http://schemas.openxmlformats.org/officeDocument/2006/relationships/tags" Target="../tags/tag142.xml"/><Relationship Id="rId16" Type="http://schemas.openxmlformats.org/officeDocument/2006/relationships/tags" Target="../tags/tag156.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slideMaster" Target="../slideMasters/slideMaster1.xml"/><Relationship Id="rId4" Type="http://schemas.openxmlformats.org/officeDocument/2006/relationships/tags" Target="../tags/tag163.xml"/><Relationship Id="rId9" Type="http://schemas.openxmlformats.org/officeDocument/2006/relationships/tags" Target="../tags/tag16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0.xml"/><Relationship Id="rId1" Type="http://schemas.openxmlformats.org/officeDocument/2006/relationships/tags" Target="../tags/tag169.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Master" Target="../slideMasters/slideMaster1.xml"/><Relationship Id="rId5" Type="http://schemas.openxmlformats.org/officeDocument/2006/relationships/tags" Target="../tags/tag175.xml"/><Relationship Id="rId4" Type="http://schemas.openxmlformats.org/officeDocument/2006/relationships/tags" Target="../tags/tag17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78.xml"/><Relationship Id="rId7" Type="http://schemas.openxmlformats.org/officeDocument/2006/relationships/slideMaster" Target="../slideMasters/slideMaster1.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9" Type="http://schemas.openxmlformats.org/officeDocument/2006/relationships/image" Target="../media/image21.sv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3.xml"/><Relationship Id="rId1" Type="http://schemas.openxmlformats.org/officeDocument/2006/relationships/tags" Target="../tags/tag18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slideMaster" Target="../slideMasters/slideMaster1.xml"/><Relationship Id="rId5" Type="http://schemas.openxmlformats.org/officeDocument/2006/relationships/tags" Target="../tags/tag188.xml"/><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tags" Target="../tags/tag206.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tags" Target="../tags/tag205.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5" Type="http://schemas.openxmlformats.org/officeDocument/2006/relationships/tags" Target="../tags/tag198.xml"/><Relationship Id="rId15" Type="http://schemas.openxmlformats.org/officeDocument/2006/relationships/slideMaster" Target="../slideMasters/slideMaster1.xml"/><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tags" Target="../tags/tag207.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slideMaster" Target="../slideMasters/slideMaster1.xml"/><Relationship Id="rId4" Type="http://schemas.openxmlformats.org/officeDocument/2006/relationships/tags" Target="../tags/tag220.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Master" Target="../slideMasters/slideMaster1.xml"/><Relationship Id="rId5" Type="http://schemas.openxmlformats.org/officeDocument/2006/relationships/tags" Target="../tags/tag225.xml"/><Relationship Id="rId4" Type="http://schemas.openxmlformats.org/officeDocument/2006/relationships/tags" Target="../tags/tag22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slideMaster" Target="../slideMasters/slideMaster1.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3.xml"/><Relationship Id="rId1" Type="http://schemas.openxmlformats.org/officeDocument/2006/relationships/tags" Target="../tags/tag232.xml"/></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24.png"/><Relationship Id="rId5" Type="http://schemas.openxmlformats.org/officeDocument/2006/relationships/tags" Target="../tags/tag238.xml"/><Relationship Id="rId10" Type="http://schemas.openxmlformats.org/officeDocument/2006/relationships/image" Target="../media/image23.svg"/><Relationship Id="rId4" Type="http://schemas.openxmlformats.org/officeDocument/2006/relationships/tags" Target="../tags/tag237.xml"/><Relationship Id="rId9"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2.png"/><Relationship Id="rId5" Type="http://schemas.openxmlformats.org/officeDocument/2006/relationships/tags" Target="../tags/tag245.xml"/><Relationship Id="rId10" Type="http://schemas.openxmlformats.org/officeDocument/2006/relationships/image" Target="../media/image4.svg"/><Relationship Id="rId4" Type="http://schemas.openxmlformats.org/officeDocument/2006/relationships/tags" Target="../tags/tag244.xml"/><Relationship Id="rId9"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2.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Master" Target="../slideMasters/slideMaster1.xml"/><Relationship Id="rId5" Type="http://schemas.openxmlformats.org/officeDocument/2006/relationships/tags" Target="../tags/tag252.xml"/><Relationship Id="rId4" Type="http://schemas.openxmlformats.org/officeDocument/2006/relationships/tags" Target="../tags/tag25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2.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2.xml"/><Relationship Id="rId5" Type="http://schemas.openxmlformats.org/officeDocument/2006/relationships/tags" Target="../tags/tag261.xml"/><Relationship Id="rId4" Type="http://schemas.openxmlformats.org/officeDocument/2006/relationships/tags" Target="../tags/tag260.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64.xml"/><Relationship Id="rId7" Type="http://schemas.openxmlformats.org/officeDocument/2006/relationships/image" Target="../media/image2.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slideMaster" Target="../slideMasters/slideMaster2.xml"/><Relationship Id="rId5" Type="http://schemas.openxmlformats.org/officeDocument/2006/relationships/tags" Target="../tags/tag266.xml"/><Relationship Id="rId4" Type="http://schemas.openxmlformats.org/officeDocument/2006/relationships/tags" Target="../tags/tag26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2.png"/><Relationship Id="rId4" Type="http://schemas.openxmlformats.org/officeDocument/2006/relationships/tags" Target="../tags/tag26.xml"/><Relationship Id="rId9"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image" Target="../media/image5.png"/><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Master" Target="../slideMasters/slideMaster2.xml"/><Relationship Id="rId5" Type="http://schemas.openxmlformats.org/officeDocument/2006/relationships/tags" Target="../tags/tag271.xml"/><Relationship Id="rId4" Type="http://schemas.openxmlformats.org/officeDocument/2006/relationships/tags" Target="../tags/tag270.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image" Target="../media/image24.pn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Master" Target="../slideMasters/slideMaster2.xml"/><Relationship Id="rId5" Type="http://schemas.openxmlformats.org/officeDocument/2006/relationships/tags" Target="../tags/tag276.xml"/><Relationship Id="rId4" Type="http://schemas.openxmlformats.org/officeDocument/2006/relationships/tags" Target="../tags/tag27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image" Target="../media/image2.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2.xml"/><Relationship Id="rId5" Type="http://schemas.openxmlformats.org/officeDocument/2006/relationships/tags" Target="../tags/tag281.xml"/><Relationship Id="rId4" Type="http://schemas.openxmlformats.org/officeDocument/2006/relationships/tags" Target="../tags/tag28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2.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Master" Target="../slideMasters/slideMaster2.xml"/><Relationship Id="rId5" Type="http://schemas.openxmlformats.org/officeDocument/2006/relationships/tags" Target="../tags/tag286.xml"/><Relationship Id="rId4" Type="http://schemas.openxmlformats.org/officeDocument/2006/relationships/tags" Target="../tags/tag28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89.xml"/><Relationship Id="rId7" Type="http://schemas.openxmlformats.org/officeDocument/2006/relationships/image" Target="../media/image5.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slideMaster" Target="../slideMasters/slideMaster2.xml"/><Relationship Id="rId5" Type="http://schemas.openxmlformats.org/officeDocument/2006/relationships/tags" Target="../tags/tag291.xml"/><Relationship Id="rId4" Type="http://schemas.openxmlformats.org/officeDocument/2006/relationships/tags" Target="../tags/tag290.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image" Target="../media/image24.png"/><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slideMaster" Target="../slideMasters/slideMaster2.xml"/><Relationship Id="rId5" Type="http://schemas.openxmlformats.org/officeDocument/2006/relationships/tags" Target="../tags/tag296.xml"/><Relationship Id="rId4" Type="http://schemas.openxmlformats.org/officeDocument/2006/relationships/tags" Target="../tags/tag29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299.xml"/><Relationship Id="rId7" Type="http://schemas.openxmlformats.org/officeDocument/2006/relationships/image" Target="../media/image2.png"/><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slideMaster" Target="../slideMasters/slideMaster2.xml"/><Relationship Id="rId5" Type="http://schemas.openxmlformats.org/officeDocument/2006/relationships/tags" Target="../tags/tag301.xml"/><Relationship Id="rId4" Type="http://schemas.openxmlformats.org/officeDocument/2006/relationships/tags" Target="../tags/tag300.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04.xml"/><Relationship Id="rId7" Type="http://schemas.openxmlformats.org/officeDocument/2006/relationships/image" Target="../media/image2.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slideMaster" Target="../slideMasters/slideMaster2.xml"/><Relationship Id="rId5" Type="http://schemas.openxmlformats.org/officeDocument/2006/relationships/tags" Target="../tags/tag306.xml"/><Relationship Id="rId4" Type="http://schemas.openxmlformats.org/officeDocument/2006/relationships/tags" Target="../tags/tag30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image" Target="../media/image2.png"/><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slideMaster" Target="../slideMasters/slideMaster2.xml"/><Relationship Id="rId5" Type="http://schemas.openxmlformats.org/officeDocument/2006/relationships/tags" Target="../tags/tag311.xml"/><Relationship Id="rId4" Type="http://schemas.openxmlformats.org/officeDocument/2006/relationships/tags" Target="../tags/tag310.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image" Target="../media/image2.png"/><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slideMaster" Target="../slideMasters/slideMaster2.xml"/><Relationship Id="rId5" Type="http://schemas.openxmlformats.org/officeDocument/2006/relationships/tags" Target="../tags/tag316.xml"/><Relationship Id="rId4" Type="http://schemas.openxmlformats.org/officeDocument/2006/relationships/tags" Target="../tags/tag31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19.xml"/><Relationship Id="rId7" Type="http://schemas.openxmlformats.org/officeDocument/2006/relationships/slideMaster" Target="../slideMasters/slideMaster2.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5" Type="http://schemas.openxmlformats.org/officeDocument/2006/relationships/tags" Target="../tags/tag321.xml"/><Relationship Id="rId10" Type="http://schemas.openxmlformats.org/officeDocument/2006/relationships/image" Target="../media/image2.png"/><Relationship Id="rId4" Type="http://schemas.openxmlformats.org/officeDocument/2006/relationships/tags" Target="../tags/tag320.xml"/><Relationship Id="rId9" Type="http://schemas.openxmlformats.org/officeDocument/2006/relationships/image" Target="../media/image4.sv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25.xml"/><Relationship Id="rId7" Type="http://schemas.openxmlformats.org/officeDocument/2006/relationships/slideMaster" Target="../slideMasters/slideMaster2.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5" Type="http://schemas.openxmlformats.org/officeDocument/2006/relationships/tags" Target="../tags/tag327.xml"/><Relationship Id="rId10" Type="http://schemas.openxmlformats.org/officeDocument/2006/relationships/image" Target="../media/image2.png"/><Relationship Id="rId4" Type="http://schemas.openxmlformats.org/officeDocument/2006/relationships/tags" Target="../tags/tag326.xml"/><Relationship Id="rId9"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1.xml"/><Relationship Id="rId7" Type="http://schemas.openxmlformats.org/officeDocument/2006/relationships/slideMaster" Target="../slideMasters/slideMaster2.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5" Type="http://schemas.openxmlformats.org/officeDocument/2006/relationships/tags" Target="../tags/tag333.xml"/><Relationship Id="rId10" Type="http://schemas.openxmlformats.org/officeDocument/2006/relationships/image" Target="../media/image5.png"/><Relationship Id="rId4" Type="http://schemas.openxmlformats.org/officeDocument/2006/relationships/tags" Target="../tags/tag332.xml"/><Relationship Id="rId9"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7.xml"/><Relationship Id="rId7" Type="http://schemas.openxmlformats.org/officeDocument/2006/relationships/slideMaster" Target="../slideMasters/slideMaster2.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10" Type="http://schemas.openxmlformats.org/officeDocument/2006/relationships/image" Target="../media/image24.png"/><Relationship Id="rId4" Type="http://schemas.openxmlformats.org/officeDocument/2006/relationships/tags" Target="../tags/tag338.xml"/><Relationship Id="rId9" Type="http://schemas.openxmlformats.org/officeDocument/2006/relationships/image" Target="../media/image4.sv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3.xml"/><Relationship Id="rId7" Type="http://schemas.openxmlformats.org/officeDocument/2006/relationships/image" Target="../media/image12.svg"/><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image" Target="../media/image11.png"/><Relationship Id="rId5" Type="http://schemas.openxmlformats.org/officeDocument/2006/relationships/slideMaster" Target="../slideMasters/slideMaster2.xml"/><Relationship Id="rId4" Type="http://schemas.openxmlformats.org/officeDocument/2006/relationships/tags" Target="../tags/tag344.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7.xml"/><Relationship Id="rId7" Type="http://schemas.openxmlformats.org/officeDocument/2006/relationships/image" Target="../media/image12.svg"/><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image" Target="../media/image11.png"/><Relationship Id="rId5" Type="http://schemas.openxmlformats.org/officeDocument/2006/relationships/slideMaster" Target="../slideMasters/slideMaster2.xml"/><Relationship Id="rId4" Type="http://schemas.openxmlformats.org/officeDocument/2006/relationships/tags" Target="../tags/tag348.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51.xml"/><Relationship Id="rId7" Type="http://schemas.openxmlformats.org/officeDocument/2006/relationships/image" Target="../media/image5.png"/><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slideMaster" Target="../slideMasters/slideMaster2.xml"/><Relationship Id="rId5" Type="http://schemas.openxmlformats.org/officeDocument/2006/relationships/tags" Target="../tags/tag353.xml"/><Relationship Id="rId4" Type="http://schemas.openxmlformats.org/officeDocument/2006/relationships/tags" Target="../tags/tag352.xml"/><Relationship Id="rId9" Type="http://schemas.openxmlformats.org/officeDocument/2006/relationships/image" Target="../media/image7.sv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56.xml"/><Relationship Id="rId7" Type="http://schemas.openxmlformats.org/officeDocument/2006/relationships/image" Target="../media/image12.svg"/><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image" Target="../media/image11.png"/><Relationship Id="rId5" Type="http://schemas.openxmlformats.org/officeDocument/2006/relationships/slideMaster" Target="../slideMasters/slideMaster2.xml"/><Relationship Id="rId4" Type="http://schemas.openxmlformats.org/officeDocument/2006/relationships/tags" Target="../tags/tag357.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0.xml"/><Relationship Id="rId7" Type="http://schemas.openxmlformats.org/officeDocument/2006/relationships/image" Target="../media/image15.svg"/><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14.png"/><Relationship Id="rId5" Type="http://schemas.openxmlformats.org/officeDocument/2006/relationships/slideMaster" Target="../slideMasters/slideMaster2.xml"/><Relationship Id="rId4" Type="http://schemas.openxmlformats.org/officeDocument/2006/relationships/tags" Target="../tags/tag361.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4.xml"/><Relationship Id="rId7" Type="http://schemas.openxmlformats.org/officeDocument/2006/relationships/image" Target="../media/image7.svg"/><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image" Target="../media/image6.png"/><Relationship Id="rId5" Type="http://schemas.openxmlformats.org/officeDocument/2006/relationships/slideMaster" Target="../slideMasters/slideMaster2.xml"/><Relationship Id="rId4" Type="http://schemas.openxmlformats.org/officeDocument/2006/relationships/tags" Target="../tags/tag36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36.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68.xml"/><Relationship Id="rId7" Type="http://schemas.openxmlformats.org/officeDocument/2006/relationships/image" Target="../media/image27.svg"/><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image" Target="../media/image26.png"/><Relationship Id="rId5" Type="http://schemas.openxmlformats.org/officeDocument/2006/relationships/slideMaster" Target="../slideMasters/slideMaster2.xml"/><Relationship Id="rId4" Type="http://schemas.openxmlformats.org/officeDocument/2006/relationships/tags" Target="../tags/tag369.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72.xml"/><Relationship Id="rId7" Type="http://schemas.openxmlformats.org/officeDocument/2006/relationships/image" Target="../media/image29.svg"/><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image" Target="../media/image28.png"/><Relationship Id="rId5" Type="http://schemas.openxmlformats.org/officeDocument/2006/relationships/slideMaster" Target="../slideMasters/slideMaster2.xml"/><Relationship Id="rId4" Type="http://schemas.openxmlformats.org/officeDocument/2006/relationships/tags" Target="../tags/tag373.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image" Target="../media/image8.emf"/><Relationship Id="rId5" Type="http://schemas.openxmlformats.org/officeDocument/2006/relationships/slideMaster" Target="../slideMasters/slideMaster2.xml"/><Relationship Id="rId4" Type="http://schemas.openxmlformats.org/officeDocument/2006/relationships/tags" Target="../tags/tag383.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image" Target="../media/image16.png"/><Relationship Id="rId5" Type="http://schemas.openxmlformats.org/officeDocument/2006/relationships/slideMaster" Target="../slideMasters/slideMaster2.xml"/><Relationship Id="rId4" Type="http://schemas.openxmlformats.org/officeDocument/2006/relationships/tags" Target="../tags/tag38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96.xml"/><Relationship Id="rId7" Type="http://schemas.openxmlformats.org/officeDocument/2006/relationships/image" Target="../media/image7.svg"/><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image" Target="../media/image6.png"/><Relationship Id="rId5" Type="http://schemas.openxmlformats.org/officeDocument/2006/relationships/slideMaster" Target="../slideMasters/slideMaster2.xml"/><Relationship Id="rId4" Type="http://schemas.openxmlformats.org/officeDocument/2006/relationships/tags" Target="../tags/tag397.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5.xml"/><Relationship Id="rId1" Type="http://schemas.openxmlformats.org/officeDocument/2006/relationships/tags" Target="../tags/tag40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7.xml"/><Relationship Id="rId1" Type="http://schemas.openxmlformats.org/officeDocument/2006/relationships/tags" Target="../tags/tag406.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 Id="rId5" Type="http://schemas.openxmlformats.org/officeDocument/2006/relationships/image" Target="../media/image8.emf"/><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image" Target="../media/image16.png"/><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16.xml"/><Relationship Id="rId7" Type="http://schemas.openxmlformats.org/officeDocument/2006/relationships/image" Target="../media/image13.pn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Master" Target="../slideMasters/slideMaster2.xml"/><Relationship Id="rId5" Type="http://schemas.openxmlformats.org/officeDocument/2006/relationships/tags" Target="../tags/tag418.xml"/><Relationship Id="rId4" Type="http://schemas.openxmlformats.org/officeDocument/2006/relationships/tags" Target="../tags/tag417.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421.xml"/><Relationship Id="rId7" Type="http://schemas.openxmlformats.org/officeDocument/2006/relationships/image" Target="../media/image14.png"/><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slideMaster" Target="../slideMasters/slideMaster2.xml"/><Relationship Id="rId5" Type="http://schemas.openxmlformats.org/officeDocument/2006/relationships/tags" Target="../tags/tag423.xml"/><Relationship Id="rId4" Type="http://schemas.openxmlformats.org/officeDocument/2006/relationships/tags" Target="../tags/tag422.xml"/><Relationship Id="rId9" Type="http://schemas.openxmlformats.org/officeDocument/2006/relationships/image" Target="../media/image16.png"/></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426.xml"/><Relationship Id="rId7" Type="http://schemas.openxmlformats.org/officeDocument/2006/relationships/image" Target="../media/image8.emf"/><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slideMaster" Target="../slideMasters/slideMaster2.xml"/><Relationship Id="rId5" Type="http://schemas.openxmlformats.org/officeDocument/2006/relationships/tags" Target="../tags/tag428.xml"/><Relationship Id="rId4" Type="http://schemas.openxmlformats.org/officeDocument/2006/relationships/tags" Target="../tags/tag427.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tags" Target="../tags/tag441.xml"/><Relationship Id="rId18" Type="http://schemas.openxmlformats.org/officeDocument/2006/relationships/tags" Target="../tags/tag446.xml"/><Relationship Id="rId26" Type="http://schemas.openxmlformats.org/officeDocument/2006/relationships/tags" Target="../tags/tag454.xml"/><Relationship Id="rId3" Type="http://schemas.openxmlformats.org/officeDocument/2006/relationships/tags" Target="../tags/tag431.xml"/><Relationship Id="rId21" Type="http://schemas.openxmlformats.org/officeDocument/2006/relationships/tags" Target="../tags/tag449.xml"/><Relationship Id="rId7" Type="http://schemas.openxmlformats.org/officeDocument/2006/relationships/tags" Target="../tags/tag435.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2" Type="http://schemas.openxmlformats.org/officeDocument/2006/relationships/tags" Target="../tags/tag430.xml"/><Relationship Id="rId16" Type="http://schemas.openxmlformats.org/officeDocument/2006/relationships/tags" Target="../tags/tag444.xml"/><Relationship Id="rId20" Type="http://schemas.openxmlformats.org/officeDocument/2006/relationships/tags" Target="../tags/tag448.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tags" Target="../tags/tag439.xml"/><Relationship Id="rId24" Type="http://schemas.openxmlformats.org/officeDocument/2006/relationships/tags" Target="../tags/tag452.xml"/><Relationship Id="rId5" Type="http://schemas.openxmlformats.org/officeDocument/2006/relationships/tags" Target="../tags/tag433.xml"/><Relationship Id="rId15" Type="http://schemas.openxmlformats.org/officeDocument/2006/relationships/tags" Target="../tags/tag443.xml"/><Relationship Id="rId23" Type="http://schemas.openxmlformats.org/officeDocument/2006/relationships/tags" Target="../tags/tag451.xml"/><Relationship Id="rId10" Type="http://schemas.openxmlformats.org/officeDocument/2006/relationships/tags" Target="../tags/tag438.xml"/><Relationship Id="rId19" Type="http://schemas.openxmlformats.org/officeDocument/2006/relationships/tags" Target="../tags/tag447.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5" Type="http://schemas.openxmlformats.org/officeDocument/2006/relationships/slideMaster" Target="../slideMasters/slideMaster2.xml"/><Relationship Id="rId4" Type="http://schemas.openxmlformats.org/officeDocument/2006/relationships/tags" Target="../tags/tag45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 Id="rId5" Type="http://schemas.openxmlformats.org/officeDocument/2006/relationships/slideMaster" Target="../slideMasters/slideMaster2.xml"/><Relationship Id="rId4" Type="http://schemas.openxmlformats.org/officeDocument/2006/relationships/tags" Target="../tags/tag462.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slideMaster" Target="../slideMasters/slideMaster2.xml"/><Relationship Id="rId1" Type="http://schemas.openxmlformats.org/officeDocument/2006/relationships/tags" Target="../tags/tag463.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1.emf"/><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3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1.svg"/><Relationship Id="rId2" Type="http://schemas.openxmlformats.org/officeDocument/2006/relationships/slideMaster" Target="../slideMasters/slideMaster2.xml"/><Relationship Id="rId1" Type="http://schemas.openxmlformats.org/officeDocument/2006/relationships/tags" Target="../tags/tag464.xml"/><Relationship Id="rId6" Type="http://schemas.openxmlformats.org/officeDocument/2006/relationships/image" Target="../media/image45.svg"/><Relationship Id="rId11" Type="http://schemas.openxmlformats.org/officeDocument/2006/relationships/image" Target="../media/image30.png"/><Relationship Id="rId5" Type="http://schemas.openxmlformats.org/officeDocument/2006/relationships/image" Target="../media/image44.png"/><Relationship Id="rId15" Type="http://schemas.openxmlformats.org/officeDocument/2006/relationships/image" Target="../media/image1.emf"/><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33.sv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emf"/><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slideMaster" Target="../slideMasters/slideMaster2.xml"/><Relationship Id="rId1" Type="http://schemas.openxmlformats.org/officeDocument/2006/relationships/tags" Target="../tags/tag465.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1.sv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0.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1.emf"/><Relationship Id="rId3" Type="http://schemas.openxmlformats.org/officeDocument/2006/relationships/image" Target="../media/image50.png"/><Relationship Id="rId7" Type="http://schemas.openxmlformats.org/officeDocument/2006/relationships/image" Target="../media/image44.png"/><Relationship Id="rId12" Type="http://schemas.openxmlformats.org/officeDocument/2006/relationships/image" Target="../media/image47.svg"/><Relationship Id="rId2" Type="http://schemas.openxmlformats.org/officeDocument/2006/relationships/slideMaster" Target="../slideMasters/slideMaster2.xml"/><Relationship Id="rId1" Type="http://schemas.openxmlformats.org/officeDocument/2006/relationships/tags" Target="../tags/tag466.xml"/><Relationship Id="rId6" Type="http://schemas.openxmlformats.org/officeDocument/2006/relationships/image" Target="../media/image53.svg"/><Relationship Id="rId11" Type="http://schemas.openxmlformats.org/officeDocument/2006/relationships/image" Target="../media/image46.png"/><Relationship Id="rId5" Type="http://schemas.openxmlformats.org/officeDocument/2006/relationships/image" Target="../media/image52.png"/><Relationship Id="rId15" Type="http://schemas.openxmlformats.org/officeDocument/2006/relationships/image" Target="../media/image54.svg"/><Relationship Id="rId10" Type="http://schemas.openxmlformats.org/officeDocument/2006/relationships/image" Target="../media/image43.svg"/><Relationship Id="rId4" Type="http://schemas.openxmlformats.org/officeDocument/2006/relationships/image" Target="../media/image51.svg"/><Relationship Id="rId9" Type="http://schemas.openxmlformats.org/officeDocument/2006/relationships/image" Target="../media/image42.png"/><Relationship Id="rId14" Type="http://schemas.openxmlformats.org/officeDocument/2006/relationships/image" Target="../media/image48.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emf"/><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slideMaster" Target="../slideMasters/slideMaster2.xml"/><Relationship Id="rId1" Type="http://schemas.openxmlformats.org/officeDocument/2006/relationships/tags" Target="../tags/tag46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1.sv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0.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svg"/><Relationship Id="rId3" Type="http://schemas.openxmlformats.org/officeDocument/2006/relationships/image" Target="../media/image1.emf"/><Relationship Id="rId7" Type="http://schemas.openxmlformats.org/officeDocument/2006/relationships/image" Target="../media/image53.svg"/><Relationship Id="rId12" Type="http://schemas.openxmlformats.org/officeDocument/2006/relationships/image" Target="../media/image46.png"/><Relationship Id="rId2" Type="http://schemas.openxmlformats.org/officeDocument/2006/relationships/slideMaster" Target="../slideMasters/slideMaster2.xml"/><Relationship Id="rId1" Type="http://schemas.openxmlformats.org/officeDocument/2006/relationships/tags" Target="../tags/tag468.xml"/><Relationship Id="rId6" Type="http://schemas.openxmlformats.org/officeDocument/2006/relationships/image" Target="../media/image52.png"/><Relationship Id="rId11" Type="http://schemas.openxmlformats.org/officeDocument/2006/relationships/image" Target="../media/image43.svg"/><Relationship Id="rId5" Type="http://schemas.openxmlformats.org/officeDocument/2006/relationships/image" Target="../media/image51.svg"/><Relationship Id="rId15" Type="http://schemas.openxmlformats.org/officeDocument/2006/relationships/image" Target="../media/image54.svg"/><Relationship Id="rId10" Type="http://schemas.openxmlformats.org/officeDocument/2006/relationships/image" Target="../media/image42.png"/><Relationship Id="rId4" Type="http://schemas.openxmlformats.org/officeDocument/2006/relationships/image" Target="../media/image50.png"/><Relationship Id="rId9" Type="http://schemas.openxmlformats.org/officeDocument/2006/relationships/image" Target="../media/image45.svg"/><Relationship Id="rId14" Type="http://schemas.openxmlformats.org/officeDocument/2006/relationships/image" Target="../media/image48.pn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svg"/><Relationship Id="rId2" Type="http://schemas.openxmlformats.org/officeDocument/2006/relationships/slideMaster" Target="../slideMasters/slideMaster2.xml"/><Relationship Id="rId1" Type="http://schemas.openxmlformats.org/officeDocument/2006/relationships/tags" Target="../tags/tag469.xml"/><Relationship Id="rId6" Type="http://schemas.openxmlformats.org/officeDocument/2006/relationships/image" Target="../media/image50.png"/><Relationship Id="rId11" Type="http://schemas.openxmlformats.org/officeDocument/2006/relationships/image" Target="../media/image59.svg"/><Relationship Id="rId5" Type="http://schemas.openxmlformats.org/officeDocument/2006/relationships/image" Target="../media/image1.emf"/><Relationship Id="rId10" Type="http://schemas.openxmlformats.org/officeDocument/2006/relationships/image" Target="../media/image58.png"/><Relationship Id="rId4" Type="http://schemas.openxmlformats.org/officeDocument/2006/relationships/image" Target="../media/image53.svg"/><Relationship Id="rId9" Type="http://schemas.openxmlformats.org/officeDocument/2006/relationships/image" Target="../media/image57.svg"/></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2.png"/><Relationship Id="rId7" Type="http://schemas.openxmlformats.org/officeDocument/2006/relationships/image" Target="../media/image62.png"/><Relationship Id="rId2" Type="http://schemas.openxmlformats.org/officeDocument/2006/relationships/slideMaster" Target="../slideMasters/slideMaster2.xml"/><Relationship Id="rId1" Type="http://schemas.openxmlformats.org/officeDocument/2006/relationships/tags" Target="../tags/tag470.xml"/><Relationship Id="rId6" Type="http://schemas.openxmlformats.org/officeDocument/2006/relationships/image" Target="../media/image61.svg"/><Relationship Id="rId11" Type="http://schemas.openxmlformats.org/officeDocument/2006/relationships/image" Target="../media/image1.emf"/><Relationship Id="rId5" Type="http://schemas.openxmlformats.org/officeDocument/2006/relationships/image" Target="../media/image60.png"/><Relationship Id="rId10" Type="http://schemas.openxmlformats.org/officeDocument/2006/relationships/image" Target="../media/image31.svg"/><Relationship Id="rId4" Type="http://schemas.openxmlformats.org/officeDocument/2006/relationships/image" Target="../media/image33.svg"/><Relationship Id="rId9" Type="http://schemas.openxmlformats.org/officeDocument/2006/relationships/image" Target="../media/image30.pn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svg"/><Relationship Id="rId2" Type="http://schemas.openxmlformats.org/officeDocument/2006/relationships/slideMaster" Target="../slideMasters/slideMaster2.xml"/><Relationship Id="rId1" Type="http://schemas.openxmlformats.org/officeDocument/2006/relationships/tags" Target="../tags/tag471.xml"/><Relationship Id="rId6" Type="http://schemas.openxmlformats.org/officeDocument/2006/relationships/image" Target="../media/image50.png"/><Relationship Id="rId11" Type="http://schemas.openxmlformats.org/officeDocument/2006/relationships/image" Target="../media/image59.svg"/><Relationship Id="rId5" Type="http://schemas.openxmlformats.org/officeDocument/2006/relationships/image" Target="../media/image1.emf"/><Relationship Id="rId10" Type="http://schemas.openxmlformats.org/officeDocument/2006/relationships/image" Target="../media/image58.png"/><Relationship Id="rId4" Type="http://schemas.openxmlformats.org/officeDocument/2006/relationships/image" Target="../media/image53.svg"/><Relationship Id="rId9" Type="http://schemas.openxmlformats.org/officeDocument/2006/relationships/image" Target="../media/image5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3895725"/>
            <a:ext cx="4831200"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4933950"/>
            <a:ext cx="48312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250825" y="1903414"/>
            <a:ext cx="4831200" cy="1609724"/>
          </a:xfrm>
        </p:spPr>
        <p:txBody>
          <a:bodyPr anchor="b" anchorCtr="0"/>
          <a:lstStyle>
            <a:lvl1pPr>
              <a:defRPr sz="4800" b="0">
                <a:solidFill>
                  <a:schemeClr val="tx1"/>
                </a:solidFill>
              </a:defRPr>
            </a:lvl1pPr>
          </a:lstStyle>
          <a:p>
            <a:r>
              <a:rPr lang="en-GB" noProof="0"/>
              <a:t>Click to edit Master title style</a:t>
            </a:r>
            <a:endParaRPr lang="en-GB"/>
          </a:p>
        </p:txBody>
      </p:sp>
    </p:spTree>
    <p:extLst>
      <p:ext uri="{BB962C8B-B14F-4D97-AF65-F5344CB8AC3E}">
        <p14:creationId xmlns:p14="http://schemas.microsoft.com/office/powerpoint/2010/main" val="2030982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anchor="t" anchorCtr="0"/>
          <a:lstStyle>
            <a:lvl1pPr marL="4320000" algn="l">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6019200" y="1753200"/>
            <a:ext cx="6174000" cy="3229200"/>
          </a:xfrm>
          <a:solidFill>
            <a:schemeClr val="tx1"/>
          </a:solidFill>
        </p:spPr>
        <p:txBody>
          <a:bodyPr lIns="273600" tIns="46800" rIns="90000" bIns="46800" anchor="ctr" anchorCtr="0"/>
          <a:lstStyle>
            <a:lvl1pPr>
              <a:defRPr sz="5400" b="0">
                <a:solidFill>
                  <a:schemeClr val="bg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6FB6DCA7-D61C-B660-5C48-E2953E892F5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820837297"/>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o_5_Single_S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6737" y="1074452"/>
            <a:ext cx="12208737" cy="2557161"/>
          </a:xfrm>
          <a:prstGeom prst="rect">
            <a:avLst/>
          </a:prstGeom>
          <a:solidFill>
            <a:srgbClr val="F3ED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phic 1">
            <a:extLst>
              <a:ext uri="{FF2B5EF4-FFF2-40B4-BE49-F238E27FC236}">
                <a16:creationId xmlns:a16="http://schemas.microsoft.com/office/drawing/2014/main" id="{131BD47E-0966-1760-399D-B0F9331648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5836" y="2003704"/>
            <a:ext cx="365290" cy="365290"/>
          </a:xfrm>
          <a:prstGeom prst="rect">
            <a:avLst/>
          </a:prstGeom>
        </p:spPr>
      </p:pic>
      <p:pic>
        <p:nvPicPr>
          <p:cNvPr id="10" name="Graphic 9">
            <a:extLst>
              <a:ext uri="{FF2B5EF4-FFF2-40B4-BE49-F238E27FC236}">
                <a16:creationId xmlns:a16="http://schemas.microsoft.com/office/drawing/2014/main" id="{3F0746D1-48DD-2466-CEDD-87EF32A56BF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0699" y="2391753"/>
            <a:ext cx="233398" cy="233397"/>
          </a:xfrm>
          <a:prstGeom prst="rect">
            <a:avLst/>
          </a:prstGeom>
        </p:spPr>
      </p:pic>
      <p:pic>
        <p:nvPicPr>
          <p:cNvPr id="5" name="Graphic 4">
            <a:extLst>
              <a:ext uri="{FF2B5EF4-FFF2-40B4-BE49-F238E27FC236}">
                <a16:creationId xmlns:a16="http://schemas.microsoft.com/office/drawing/2014/main" id="{174B2CE1-CCDF-AD23-8EE0-F6EFED8CD14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631" y="2384498"/>
            <a:ext cx="365290" cy="365290"/>
          </a:xfrm>
          <a:prstGeom prst="rect">
            <a:avLst/>
          </a:prstGeom>
        </p:spPr>
      </p:pic>
      <p:pic>
        <p:nvPicPr>
          <p:cNvPr id="11" name="Graphic 10">
            <a:extLst>
              <a:ext uri="{FF2B5EF4-FFF2-40B4-BE49-F238E27FC236}">
                <a16:creationId xmlns:a16="http://schemas.microsoft.com/office/drawing/2014/main" id="{CE71554F-7101-F310-D44E-9BBDBD34914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5528" y="2011193"/>
            <a:ext cx="314378" cy="314378"/>
          </a:xfrm>
          <a:prstGeom prst="rect">
            <a:avLst/>
          </a:prstGeom>
        </p:spPr>
      </p:pic>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633877"/>
            <a:ext cx="1189969" cy="340030"/>
          </a:xfrm>
          <a:prstGeom prst="rect">
            <a:avLst/>
          </a:prstGeom>
          <a:noFill/>
        </p:spPr>
        <p:txBody>
          <a:bodyPr wrap="none" lIns="0" tIns="0" rIns="0" bIns="0" rtlCol="0" anchor="ctr" anchorCtr="0">
            <a:noAutofit/>
          </a:bodyPr>
          <a:lstStyle/>
          <a:p>
            <a:pPr algn="l"/>
            <a:r>
              <a:rPr lang="en-GB" sz="1200" b="1"/>
              <a:t>Valuations</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6248021" y="3631614"/>
            <a:ext cx="1900617" cy="340030"/>
          </a:xfrm>
          <a:prstGeom prst="rect">
            <a:avLst/>
          </a:prstGeom>
          <a:noFill/>
        </p:spPr>
        <p:txBody>
          <a:bodyPr wrap="none" lIns="0" tIns="0" rIns="0" bIns="0" rtlCol="0" anchor="ctr" anchorCtr="0">
            <a:noAutofit/>
          </a:bodyPr>
          <a:lstStyle/>
          <a:p>
            <a:pPr algn="l"/>
            <a:r>
              <a:rPr lang="en-GB" sz="1200" b="1"/>
              <a:t>Description</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2973922" y="2077367"/>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2973923" y="2451887"/>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2655276" y="2814696"/>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2655277" y="1160276"/>
            <a:ext cx="9013650" cy="785568"/>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18" name="Text Placeholder 28">
            <a:extLst>
              <a:ext uri="{FF2B5EF4-FFF2-40B4-BE49-F238E27FC236}">
                <a16:creationId xmlns:a16="http://schemas.microsoft.com/office/drawing/2014/main" id="{F81C8F9D-E049-5DA0-DA1F-750A3F32740A}"/>
              </a:ext>
            </a:extLst>
          </p:cNvPr>
          <p:cNvSpPr>
            <a:spLocks noGrp="1"/>
          </p:cNvSpPr>
          <p:nvPr>
            <p:ph type="body" sz="quarter" idx="27" hasCustomPrompt="1"/>
          </p:nvPr>
        </p:nvSpPr>
        <p:spPr>
          <a:xfrm>
            <a:off x="5951713" y="2814695"/>
            <a:ext cx="1908000" cy="630049"/>
          </a:xfrm>
        </p:spPr>
        <p:txBody>
          <a:bodyPr/>
          <a:lstStyle>
            <a:lvl1pPr>
              <a:spcBef>
                <a:spcPts val="600"/>
              </a:spcBef>
              <a:defRPr sz="1200"/>
            </a:lvl1pPr>
            <a:lvl2pPr marL="92075" indent="-92075">
              <a:defRPr sz="1000"/>
            </a:lvl2pPr>
          </a:lstStyle>
          <a:p>
            <a:pPr lvl="0"/>
            <a:r>
              <a:rPr lang="en-US"/>
              <a:t>Click to edit text</a:t>
            </a:r>
          </a:p>
        </p:txBody>
      </p:sp>
      <p:sp>
        <p:nvSpPr>
          <p:cNvPr id="22" name="Text Placeholder 28">
            <a:extLst>
              <a:ext uri="{FF2B5EF4-FFF2-40B4-BE49-F238E27FC236}">
                <a16:creationId xmlns:a16="http://schemas.microsoft.com/office/drawing/2014/main" id="{B431837A-16F0-F709-52CC-0801F4260D7C}"/>
              </a:ext>
            </a:extLst>
          </p:cNvPr>
          <p:cNvSpPr>
            <a:spLocks noGrp="1"/>
          </p:cNvSpPr>
          <p:nvPr>
            <p:ph type="body" sz="quarter" idx="28" hasCustomPrompt="1"/>
          </p:nvPr>
        </p:nvSpPr>
        <p:spPr>
          <a:xfrm>
            <a:off x="9248150" y="2812215"/>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4" name="Picture Placeholder 33">
            <a:extLst>
              <a:ext uri="{FF2B5EF4-FFF2-40B4-BE49-F238E27FC236}">
                <a16:creationId xmlns:a16="http://schemas.microsoft.com/office/drawing/2014/main" id="{C5B6DCBA-21CB-A560-1924-17674E8EB606}"/>
              </a:ext>
            </a:extLst>
          </p:cNvPr>
          <p:cNvSpPr>
            <a:spLocks noGrp="1"/>
          </p:cNvSpPr>
          <p:nvPr>
            <p:ph type="pic" sz="quarter" idx="29"/>
          </p:nvPr>
        </p:nvSpPr>
        <p:spPr>
          <a:xfrm>
            <a:off x="515938" y="3969674"/>
            <a:ext cx="1619250" cy="941388"/>
          </a:xfrm>
        </p:spPr>
        <p:txBody>
          <a:bodyPr/>
          <a:lstStyle/>
          <a:p>
            <a:r>
              <a:rPr lang="en-US"/>
              <a:t>Click icon to add picture</a:t>
            </a:r>
            <a:endParaRPr lang="en-GB"/>
          </a:p>
        </p:txBody>
      </p:sp>
      <p:sp>
        <p:nvSpPr>
          <p:cNvPr id="35" name="Picture Placeholder 33">
            <a:extLst>
              <a:ext uri="{FF2B5EF4-FFF2-40B4-BE49-F238E27FC236}">
                <a16:creationId xmlns:a16="http://schemas.microsoft.com/office/drawing/2014/main" id="{58CC7379-157D-E085-9444-AFDF921DF818}"/>
              </a:ext>
            </a:extLst>
          </p:cNvPr>
          <p:cNvSpPr>
            <a:spLocks noGrp="1"/>
          </p:cNvSpPr>
          <p:nvPr>
            <p:ph type="pic" sz="quarter" idx="30"/>
          </p:nvPr>
        </p:nvSpPr>
        <p:spPr>
          <a:xfrm>
            <a:off x="2424359" y="3969674"/>
            <a:ext cx="1619250" cy="941388"/>
          </a:xfrm>
        </p:spPr>
        <p:txBody>
          <a:bodyPr/>
          <a:lstStyle/>
          <a:p>
            <a:r>
              <a:rPr lang="en-US"/>
              <a:t>Click icon to add picture</a:t>
            </a:r>
            <a:endParaRPr lang="en-GB"/>
          </a:p>
        </p:txBody>
      </p:sp>
      <p:sp>
        <p:nvSpPr>
          <p:cNvPr id="36" name="Picture Placeholder 33">
            <a:extLst>
              <a:ext uri="{FF2B5EF4-FFF2-40B4-BE49-F238E27FC236}">
                <a16:creationId xmlns:a16="http://schemas.microsoft.com/office/drawing/2014/main" id="{EE0AFDD6-1DE1-D4E0-C1D0-ED5BB8E6A0BB}"/>
              </a:ext>
            </a:extLst>
          </p:cNvPr>
          <p:cNvSpPr>
            <a:spLocks noGrp="1"/>
          </p:cNvSpPr>
          <p:nvPr>
            <p:ph type="pic" sz="quarter" idx="31"/>
          </p:nvPr>
        </p:nvSpPr>
        <p:spPr>
          <a:xfrm>
            <a:off x="4332780" y="3969674"/>
            <a:ext cx="1619250" cy="941388"/>
          </a:xfrm>
        </p:spPr>
        <p:txBody>
          <a:bodyPr/>
          <a:lstStyle/>
          <a:p>
            <a:r>
              <a:rPr lang="en-US"/>
              <a:t>Click icon to add picture</a:t>
            </a:r>
            <a:endParaRPr lang="en-GB"/>
          </a:p>
        </p:txBody>
      </p:sp>
      <p:sp>
        <p:nvSpPr>
          <p:cNvPr id="40" name="TextBox 39">
            <a:extLst>
              <a:ext uri="{FF2B5EF4-FFF2-40B4-BE49-F238E27FC236}">
                <a16:creationId xmlns:a16="http://schemas.microsoft.com/office/drawing/2014/main" id="{9D0BC9A5-D0D1-31FA-C933-DCD0BF60AFCB}"/>
              </a:ext>
            </a:extLst>
          </p:cNvPr>
          <p:cNvSpPr txBox="1"/>
          <p:nvPr userDrawn="1"/>
        </p:nvSpPr>
        <p:spPr>
          <a:xfrm>
            <a:off x="523496" y="4901193"/>
            <a:ext cx="1900617" cy="340030"/>
          </a:xfrm>
          <a:prstGeom prst="rect">
            <a:avLst/>
          </a:prstGeom>
          <a:noFill/>
        </p:spPr>
        <p:txBody>
          <a:bodyPr wrap="none" lIns="0" tIns="0" rIns="0" bIns="0" rtlCol="0" anchor="ctr" anchorCtr="0">
            <a:noAutofit/>
          </a:bodyPr>
          <a:lstStyle/>
          <a:p>
            <a:pPr algn="l"/>
            <a:r>
              <a:rPr lang="en-GB" sz="1200" b="1"/>
              <a:t>Education / Qualifications</a:t>
            </a:r>
          </a:p>
        </p:txBody>
      </p:sp>
      <p:sp>
        <p:nvSpPr>
          <p:cNvPr id="43" name="Text Placeholder 18">
            <a:extLst>
              <a:ext uri="{FF2B5EF4-FFF2-40B4-BE49-F238E27FC236}">
                <a16:creationId xmlns:a16="http://schemas.microsoft.com/office/drawing/2014/main" id="{51014285-4401-CC46-8D9C-D0326331040D}"/>
              </a:ext>
            </a:extLst>
          </p:cNvPr>
          <p:cNvSpPr>
            <a:spLocks noGrp="1"/>
          </p:cNvSpPr>
          <p:nvPr>
            <p:ph type="body" sz="quarter" idx="37" hasCustomPrompt="1"/>
          </p:nvPr>
        </p:nvSpPr>
        <p:spPr>
          <a:xfrm>
            <a:off x="6248020" y="2078902"/>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44" name="Text Placeholder 18">
            <a:extLst>
              <a:ext uri="{FF2B5EF4-FFF2-40B4-BE49-F238E27FC236}">
                <a16:creationId xmlns:a16="http://schemas.microsoft.com/office/drawing/2014/main" id="{F12F8F3B-F835-A7CE-8BB5-76896CA03E65}"/>
              </a:ext>
            </a:extLst>
          </p:cNvPr>
          <p:cNvSpPr>
            <a:spLocks noGrp="1"/>
          </p:cNvSpPr>
          <p:nvPr>
            <p:ph type="body" sz="quarter" idx="38" hasCustomPrompt="1"/>
          </p:nvPr>
        </p:nvSpPr>
        <p:spPr>
          <a:xfrm>
            <a:off x="6248021" y="2453422"/>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7" name="Text Placeholder 28">
            <a:extLst>
              <a:ext uri="{FF2B5EF4-FFF2-40B4-BE49-F238E27FC236}">
                <a16:creationId xmlns:a16="http://schemas.microsoft.com/office/drawing/2014/main" id="{286D3DC9-65A6-B843-33FB-46BD24ABB331}"/>
              </a:ext>
            </a:extLst>
          </p:cNvPr>
          <p:cNvSpPr>
            <a:spLocks noGrp="1"/>
          </p:cNvSpPr>
          <p:nvPr>
            <p:ph type="body" sz="quarter" idx="23" hasCustomPrompt="1"/>
          </p:nvPr>
        </p:nvSpPr>
        <p:spPr>
          <a:xfrm>
            <a:off x="523073" y="5210557"/>
            <a:ext cx="1619250" cy="1026732"/>
          </a:xfrm>
        </p:spPr>
        <p:txBody>
          <a:bodyPr/>
          <a:lstStyle>
            <a:lvl1pPr>
              <a:defRPr sz="1000"/>
            </a:lvl1pPr>
            <a:lvl2pPr marL="92075" indent="-92075">
              <a:spcBef>
                <a:spcPts val="600"/>
              </a:spcBef>
              <a:defRPr sz="1000"/>
            </a:lvl2pPr>
          </a:lstStyle>
          <a:p>
            <a:pPr lvl="1"/>
            <a:r>
              <a:rPr lang="en-US"/>
              <a:t>Click to edit text</a:t>
            </a:r>
          </a:p>
        </p:txBody>
      </p:sp>
      <p:sp>
        <p:nvSpPr>
          <p:cNvPr id="8" name="Text Placeholder 28">
            <a:extLst>
              <a:ext uri="{FF2B5EF4-FFF2-40B4-BE49-F238E27FC236}">
                <a16:creationId xmlns:a16="http://schemas.microsoft.com/office/drawing/2014/main" id="{2BF12575-F201-AFDC-80B0-A38825814F71}"/>
              </a:ext>
            </a:extLst>
          </p:cNvPr>
          <p:cNvSpPr>
            <a:spLocks noGrp="1"/>
          </p:cNvSpPr>
          <p:nvPr>
            <p:ph type="body" sz="quarter" idx="35" hasCustomPrompt="1"/>
          </p:nvPr>
        </p:nvSpPr>
        <p:spPr>
          <a:xfrm>
            <a:off x="2431671" y="5210557"/>
            <a:ext cx="1619250" cy="1026732"/>
          </a:xfrm>
        </p:spPr>
        <p:txBody>
          <a:bodyPr/>
          <a:lstStyle>
            <a:lvl1pPr>
              <a:defRPr sz="1000"/>
            </a:lvl1pPr>
            <a:lvl2pPr marL="92075" indent="-92075">
              <a:spcBef>
                <a:spcPts val="600"/>
              </a:spcBef>
              <a:defRPr sz="1000"/>
            </a:lvl2pPr>
          </a:lstStyle>
          <a:p>
            <a:pPr lvl="1"/>
            <a:r>
              <a:rPr lang="en-US"/>
              <a:t>Click to edit text</a:t>
            </a:r>
          </a:p>
        </p:txBody>
      </p:sp>
      <p:sp>
        <p:nvSpPr>
          <p:cNvPr id="9" name="Text Placeholder 28">
            <a:extLst>
              <a:ext uri="{FF2B5EF4-FFF2-40B4-BE49-F238E27FC236}">
                <a16:creationId xmlns:a16="http://schemas.microsoft.com/office/drawing/2014/main" id="{2B034E0A-85D7-8BFB-A250-217F0E45B8C9}"/>
              </a:ext>
            </a:extLst>
          </p:cNvPr>
          <p:cNvSpPr>
            <a:spLocks noGrp="1"/>
          </p:cNvSpPr>
          <p:nvPr>
            <p:ph type="body" sz="quarter" idx="36" hasCustomPrompt="1"/>
          </p:nvPr>
        </p:nvSpPr>
        <p:spPr>
          <a:xfrm>
            <a:off x="4332289" y="5210557"/>
            <a:ext cx="1619249" cy="1026732"/>
          </a:xfrm>
        </p:spPr>
        <p:txBody>
          <a:bodyPr/>
          <a:lstStyle>
            <a:lvl1pPr>
              <a:defRPr sz="1000"/>
            </a:lvl1pPr>
            <a:lvl2pPr marL="92075" indent="-92075">
              <a:spcBef>
                <a:spcPts val="600"/>
              </a:spcBef>
              <a:defRPr sz="1000"/>
            </a:lvl2pPr>
          </a:lstStyle>
          <a:p>
            <a:pPr lvl="1"/>
            <a:r>
              <a:rPr lang="en-US"/>
              <a:t>Click to edit text</a:t>
            </a:r>
          </a:p>
        </p:txBody>
      </p:sp>
      <p:sp>
        <p:nvSpPr>
          <p:cNvPr id="15" name="Text Placeholder 28">
            <a:extLst>
              <a:ext uri="{FF2B5EF4-FFF2-40B4-BE49-F238E27FC236}">
                <a16:creationId xmlns:a16="http://schemas.microsoft.com/office/drawing/2014/main" id="{2B76DE1A-0C74-AAF0-1D1B-447524C4DFFE}"/>
              </a:ext>
            </a:extLst>
          </p:cNvPr>
          <p:cNvSpPr>
            <a:spLocks noGrp="1"/>
          </p:cNvSpPr>
          <p:nvPr>
            <p:ph type="body" sz="quarter" idx="39" hasCustomPrompt="1"/>
          </p:nvPr>
        </p:nvSpPr>
        <p:spPr>
          <a:xfrm>
            <a:off x="6248442" y="3968089"/>
            <a:ext cx="5429208" cy="2269200"/>
          </a:xfrm>
        </p:spPr>
        <p:txBody>
          <a:bodyPr numCol="2" spcCol="144000" rtlCol="0"/>
          <a:lstStyle>
            <a:lvl1pPr>
              <a:spcBef>
                <a:spcPts val="600"/>
              </a:spcBef>
              <a:defRPr sz="1000"/>
            </a:lvl1pPr>
            <a:lvl2pPr marL="92075" indent="-92075">
              <a:defRPr sz="1000"/>
            </a:lvl2pPr>
          </a:lstStyle>
          <a:p>
            <a:pPr lvl="0"/>
            <a:r>
              <a:rPr lang="en-US"/>
              <a:t>Click to edit text</a:t>
            </a:r>
          </a:p>
        </p:txBody>
      </p:sp>
      <p:sp>
        <p:nvSpPr>
          <p:cNvPr id="17" name="Text Placeholder 18">
            <a:extLst>
              <a:ext uri="{FF2B5EF4-FFF2-40B4-BE49-F238E27FC236}">
                <a16:creationId xmlns:a16="http://schemas.microsoft.com/office/drawing/2014/main" id="{01ED2936-C111-06B9-B2AD-00E6267904A7}"/>
              </a:ext>
            </a:extLst>
          </p:cNvPr>
          <p:cNvSpPr>
            <a:spLocks noGrp="1"/>
          </p:cNvSpPr>
          <p:nvPr>
            <p:ph type="body" sz="quarter" idx="26" hasCustomPrompt="1"/>
          </p:nvPr>
        </p:nvSpPr>
        <p:spPr>
          <a:xfrm>
            <a:off x="2655277" y="795896"/>
            <a:ext cx="5204435"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19" name="Title 46">
            <a:extLst>
              <a:ext uri="{FF2B5EF4-FFF2-40B4-BE49-F238E27FC236}">
                <a16:creationId xmlns:a16="http://schemas.microsoft.com/office/drawing/2014/main" id="{F3946592-014C-EA76-37F5-E3821BA8628C}"/>
              </a:ext>
            </a:extLst>
          </p:cNvPr>
          <p:cNvSpPr>
            <a:spLocks noGrp="1"/>
          </p:cNvSpPr>
          <p:nvPr>
            <p:ph type="title"/>
          </p:nvPr>
        </p:nvSpPr>
        <p:spPr>
          <a:xfrm>
            <a:off x="2655276" y="327991"/>
            <a:ext cx="9022373" cy="424800"/>
          </a:xfrm>
        </p:spPr>
        <p:txBody>
          <a:bodyPr/>
          <a:lstStyle>
            <a:lvl1pPr>
              <a:defRPr sz="3000"/>
            </a:lvl1pPr>
          </a:lstStyle>
          <a:p>
            <a:r>
              <a:rPr lang="en-US"/>
              <a:t>Click to edit Master title style</a:t>
            </a:r>
            <a:endParaRPr lang="en-GB"/>
          </a:p>
        </p:txBody>
      </p:sp>
      <p:sp>
        <p:nvSpPr>
          <p:cNvPr id="6" name="Picture Placeholder 20">
            <a:extLst>
              <a:ext uri="{FF2B5EF4-FFF2-40B4-BE49-F238E27FC236}">
                <a16:creationId xmlns:a16="http://schemas.microsoft.com/office/drawing/2014/main" id="{A11E5629-06BE-212B-C6BD-282D523F5F31}"/>
              </a:ext>
            </a:extLst>
          </p:cNvPr>
          <p:cNvSpPr>
            <a:spLocks noGrp="1" noChangeAspect="1"/>
          </p:cNvSpPr>
          <p:nvPr>
            <p:ph type="pic" sz="quarter" idx="40"/>
          </p:nvPr>
        </p:nvSpPr>
        <p:spPr>
          <a:xfrm>
            <a:off x="514351" y="415924"/>
            <a:ext cx="1908001" cy="2862001"/>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414274263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o_6_Sing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4" name="Picture Placeholder 20">
            <a:extLst>
              <a:ext uri="{FF2B5EF4-FFF2-40B4-BE49-F238E27FC236}">
                <a16:creationId xmlns:a16="http://schemas.microsoft.com/office/drawing/2014/main" id="{C20C5F40-6286-B339-1FB9-E2179AAD26A4}"/>
              </a:ext>
            </a:extLst>
          </p:cNvPr>
          <p:cNvSpPr>
            <a:spLocks noGrp="1" noChangeAspect="1"/>
          </p:cNvSpPr>
          <p:nvPr>
            <p:ph type="pic" sz="quarter" idx="15"/>
          </p:nvPr>
        </p:nvSpPr>
        <p:spPr>
          <a:xfrm>
            <a:off x="514352" y="1124784"/>
            <a:ext cx="1364174" cy="2046263"/>
          </a:xfrm>
          <a:solidFill>
            <a:schemeClr val="bg1"/>
          </a:solidFill>
        </p:spPr>
        <p:txBody>
          <a:bodyPr/>
          <a:lstStyle>
            <a:lvl1pPr algn="ctr">
              <a:defRPr/>
            </a:lvl1pPr>
          </a:lstStyle>
          <a:p>
            <a:r>
              <a:rPr lang="en-US"/>
              <a:t>Click icon to add picture</a:t>
            </a:r>
            <a:endParaRPr lang="en-GB"/>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346924"/>
            <a:ext cx="1189969" cy="340030"/>
          </a:xfrm>
          <a:prstGeom prst="rect">
            <a:avLst/>
          </a:prstGeom>
          <a:noFill/>
        </p:spPr>
        <p:txBody>
          <a:bodyPr wrap="none" lIns="0" tIns="0" rIns="0" bIns="0" rtlCol="0" anchor="ctr" anchorCtr="0">
            <a:noAutofit/>
          </a:bodyPr>
          <a:lstStyle/>
          <a:p>
            <a:pPr algn="l"/>
            <a:r>
              <a:rPr lang="en-GB" sz="1200" b="1"/>
              <a:t>Title &amp; Role</a:t>
            </a:r>
          </a:p>
        </p:txBody>
      </p:sp>
      <p:sp>
        <p:nvSpPr>
          <p:cNvPr id="19" name="Text Placeholder 18">
            <a:extLst>
              <a:ext uri="{FF2B5EF4-FFF2-40B4-BE49-F238E27FC236}">
                <a16:creationId xmlns:a16="http://schemas.microsoft.com/office/drawing/2014/main" id="{1631612D-722F-C1D1-F6C8-E680E59F5581}"/>
              </a:ext>
            </a:extLst>
          </p:cNvPr>
          <p:cNvSpPr>
            <a:spLocks noGrp="1"/>
          </p:cNvSpPr>
          <p:nvPr>
            <p:ph type="body" sz="quarter" idx="17" hasCustomPrompt="1"/>
          </p:nvPr>
        </p:nvSpPr>
        <p:spPr>
          <a:xfrm>
            <a:off x="2424113" y="1124782"/>
            <a:ext cx="4464000" cy="1152000"/>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2424111" y="2468114"/>
            <a:ext cx="4464000" cy="3542162"/>
          </a:xfrm>
        </p:spPr>
        <p:txBody>
          <a:bodyPr/>
          <a:lstStyle>
            <a:lvl1pPr>
              <a:spcBef>
                <a:spcPts val="600"/>
              </a:spcBef>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523073" y="3686955"/>
            <a:ext cx="1623777" cy="2323320"/>
          </a:xfrm>
        </p:spPr>
        <p:txBody>
          <a:bodyPr/>
          <a:lstStyle>
            <a:lvl1pPr>
              <a:spcBef>
                <a:spcPts val="600"/>
              </a:spcBef>
              <a:defRPr sz="1000"/>
            </a:lvl1pPr>
            <a:lvl2pPr marL="92075" indent="-92075">
              <a:defRPr sz="1000"/>
            </a:lvl2pPr>
          </a:lstStyle>
          <a:p>
            <a:pPr lvl="0"/>
            <a:r>
              <a:rPr lang="en-US"/>
              <a:t>Click to edit text</a:t>
            </a:r>
          </a:p>
        </p:txBody>
      </p:sp>
      <p:sp>
        <p:nvSpPr>
          <p:cNvPr id="14" name="Title 1">
            <a:extLst>
              <a:ext uri="{FF2B5EF4-FFF2-40B4-BE49-F238E27FC236}">
                <a16:creationId xmlns:a16="http://schemas.microsoft.com/office/drawing/2014/main" id="{28EFB110-2D2A-7CF7-F53A-278F9A1EB96E}"/>
              </a:ext>
            </a:extLst>
          </p:cNvPr>
          <p:cNvSpPr>
            <a:spLocks noGrp="1"/>
          </p:cNvSpPr>
          <p:nvPr>
            <p:ph type="title"/>
          </p:nvPr>
        </p:nvSpPr>
        <p:spPr>
          <a:xfrm>
            <a:off x="515939" y="415925"/>
            <a:ext cx="7632700" cy="517525"/>
          </a:xfrm>
        </p:spPr>
        <p:txBody>
          <a:bodyPr/>
          <a:lstStyle/>
          <a:p>
            <a:r>
              <a:rPr lang="en-US"/>
              <a:t>Click to edit Master title style</a:t>
            </a:r>
            <a:endParaRPr lang="en-GB"/>
          </a:p>
        </p:txBody>
      </p:sp>
      <p:sp>
        <p:nvSpPr>
          <p:cNvPr id="15" name="Text Placeholder 25">
            <a:extLst>
              <a:ext uri="{FF2B5EF4-FFF2-40B4-BE49-F238E27FC236}">
                <a16:creationId xmlns:a16="http://schemas.microsoft.com/office/drawing/2014/main" id="{A45B5FC7-B2F6-8521-30F9-85EC4EF5CB62}"/>
              </a:ext>
            </a:extLst>
          </p:cNvPr>
          <p:cNvSpPr>
            <a:spLocks noGrp="1"/>
          </p:cNvSpPr>
          <p:nvPr>
            <p:ph type="body" sz="quarter" idx="25"/>
          </p:nvPr>
        </p:nvSpPr>
        <p:spPr>
          <a:xfrm>
            <a:off x="7213650" y="1124153"/>
            <a:ext cx="4464000" cy="4886122"/>
          </a:xfrm>
        </p:spPr>
        <p:txBody>
          <a:bodyPr/>
          <a:lstStyle>
            <a:lvl1pPr>
              <a:spcBef>
                <a:spcPts val="600"/>
              </a:spcBef>
              <a:defRPr sz="1000"/>
            </a:lvl1pPr>
          </a:lstStyle>
          <a:p>
            <a:pPr lvl="0"/>
            <a:r>
              <a:rPr lang="en-US"/>
              <a:t>Click to edit Master text styles</a:t>
            </a:r>
          </a:p>
        </p:txBody>
      </p:sp>
    </p:spTree>
    <p:extLst>
      <p:ext uri="{BB962C8B-B14F-4D97-AF65-F5344CB8AC3E}">
        <p14:creationId xmlns:p14="http://schemas.microsoft.com/office/powerpoint/2010/main" val="21871659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o_6_Single_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346924"/>
            <a:ext cx="1189969" cy="340030"/>
          </a:xfrm>
          <a:prstGeom prst="rect">
            <a:avLst/>
          </a:prstGeom>
          <a:noFill/>
        </p:spPr>
        <p:txBody>
          <a:bodyPr wrap="none" lIns="0" tIns="0" rIns="0" bIns="0" rtlCol="0" anchor="ctr" anchorCtr="0">
            <a:noAutofit/>
          </a:bodyPr>
          <a:lstStyle/>
          <a:p>
            <a:pPr algn="l"/>
            <a:r>
              <a:rPr lang="en-GB" sz="1200" b="1"/>
              <a:t>Title &amp; Role</a:t>
            </a:r>
          </a:p>
        </p:txBody>
      </p:sp>
      <p:sp>
        <p:nvSpPr>
          <p:cNvPr id="19" name="Text Placeholder 18">
            <a:extLst>
              <a:ext uri="{FF2B5EF4-FFF2-40B4-BE49-F238E27FC236}">
                <a16:creationId xmlns:a16="http://schemas.microsoft.com/office/drawing/2014/main" id="{1631612D-722F-C1D1-F6C8-E680E59F5581}"/>
              </a:ext>
            </a:extLst>
          </p:cNvPr>
          <p:cNvSpPr>
            <a:spLocks noGrp="1"/>
          </p:cNvSpPr>
          <p:nvPr>
            <p:ph type="body" sz="quarter" idx="17" hasCustomPrompt="1"/>
          </p:nvPr>
        </p:nvSpPr>
        <p:spPr>
          <a:xfrm>
            <a:off x="2424113" y="1124782"/>
            <a:ext cx="4464000"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2424111" y="1646238"/>
            <a:ext cx="4464000" cy="3063876"/>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523073" y="3686955"/>
            <a:ext cx="1623777" cy="2323320"/>
          </a:xfrm>
        </p:spPr>
        <p:txBody>
          <a:bodyPr/>
          <a:lstStyle>
            <a:lvl1pPr>
              <a:spcBef>
                <a:spcPts val="600"/>
              </a:spcBef>
              <a:defRPr sz="1000"/>
            </a:lvl1pPr>
            <a:lvl2pPr marL="92075" indent="-92075">
              <a:defRPr sz="1000"/>
            </a:lvl2pPr>
          </a:lstStyle>
          <a:p>
            <a:pPr lvl="0"/>
            <a:r>
              <a:rPr lang="en-US"/>
              <a:t>Click to edit text</a:t>
            </a:r>
          </a:p>
        </p:txBody>
      </p:sp>
      <p:sp>
        <p:nvSpPr>
          <p:cNvPr id="14" name="Title 1">
            <a:extLst>
              <a:ext uri="{FF2B5EF4-FFF2-40B4-BE49-F238E27FC236}">
                <a16:creationId xmlns:a16="http://schemas.microsoft.com/office/drawing/2014/main" id="{28EFB110-2D2A-7CF7-F53A-278F9A1EB96E}"/>
              </a:ext>
            </a:extLst>
          </p:cNvPr>
          <p:cNvSpPr>
            <a:spLocks noGrp="1"/>
          </p:cNvSpPr>
          <p:nvPr>
            <p:ph type="title"/>
          </p:nvPr>
        </p:nvSpPr>
        <p:spPr>
          <a:xfrm>
            <a:off x="515939" y="415925"/>
            <a:ext cx="7632700" cy="517525"/>
          </a:xfrm>
        </p:spPr>
        <p:txBody>
          <a:bodyPr/>
          <a:lstStyle/>
          <a:p>
            <a:r>
              <a:rPr lang="en-US"/>
              <a:t>Click to edit Master title style</a:t>
            </a:r>
            <a:endParaRPr lang="en-GB"/>
          </a:p>
        </p:txBody>
      </p:sp>
      <p:sp>
        <p:nvSpPr>
          <p:cNvPr id="15" name="Text Placeholder 25">
            <a:extLst>
              <a:ext uri="{FF2B5EF4-FFF2-40B4-BE49-F238E27FC236}">
                <a16:creationId xmlns:a16="http://schemas.microsoft.com/office/drawing/2014/main" id="{A45B5FC7-B2F6-8521-30F9-85EC4EF5CB62}"/>
              </a:ext>
            </a:extLst>
          </p:cNvPr>
          <p:cNvSpPr>
            <a:spLocks noGrp="1"/>
          </p:cNvSpPr>
          <p:nvPr>
            <p:ph type="body" sz="quarter" idx="25"/>
          </p:nvPr>
        </p:nvSpPr>
        <p:spPr>
          <a:xfrm>
            <a:off x="7213650" y="1646237"/>
            <a:ext cx="4464000" cy="3063876"/>
          </a:xfrm>
        </p:spPr>
        <p:txBody>
          <a:bodyPr/>
          <a:lstStyle>
            <a:lvl1pPr>
              <a:spcBef>
                <a:spcPts val="600"/>
              </a:spcBef>
              <a:defRPr sz="1000"/>
            </a:lvl1pPr>
          </a:lstStyle>
          <a:p>
            <a:pPr lvl="0"/>
            <a:r>
              <a:rPr lang="en-US"/>
              <a:t>Click to edit Master text styles</a:t>
            </a:r>
          </a:p>
        </p:txBody>
      </p:sp>
      <p:sp>
        <p:nvSpPr>
          <p:cNvPr id="2" name="Text Placeholder 18">
            <a:extLst>
              <a:ext uri="{FF2B5EF4-FFF2-40B4-BE49-F238E27FC236}">
                <a16:creationId xmlns:a16="http://schemas.microsoft.com/office/drawing/2014/main" id="{BDF53820-4E05-D53F-802C-E4969924A326}"/>
              </a:ext>
            </a:extLst>
          </p:cNvPr>
          <p:cNvSpPr>
            <a:spLocks noGrp="1"/>
          </p:cNvSpPr>
          <p:nvPr>
            <p:ph type="body" sz="quarter" idx="26" hasCustomPrompt="1"/>
          </p:nvPr>
        </p:nvSpPr>
        <p:spPr>
          <a:xfrm>
            <a:off x="7213650" y="1124782"/>
            <a:ext cx="4464000"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6" name="Text Placeholder 5">
            <a:extLst>
              <a:ext uri="{FF2B5EF4-FFF2-40B4-BE49-F238E27FC236}">
                <a16:creationId xmlns:a16="http://schemas.microsoft.com/office/drawing/2014/main" id="{EEFA58EF-80AB-8BCD-AC28-C55F1FE4A466}"/>
              </a:ext>
            </a:extLst>
          </p:cNvPr>
          <p:cNvSpPr>
            <a:spLocks noGrp="1"/>
          </p:cNvSpPr>
          <p:nvPr>
            <p:ph type="body" sz="quarter" idx="27"/>
          </p:nvPr>
        </p:nvSpPr>
        <p:spPr>
          <a:xfrm>
            <a:off x="2424113" y="4919870"/>
            <a:ext cx="9253537" cy="1317418"/>
          </a:xfrm>
        </p:spPr>
        <p:txBody>
          <a:bodyPr/>
          <a:lstStyle>
            <a:lvl1pPr>
              <a:defRPr sz="2000" i="1">
                <a:latin typeface="Times New Roman" panose="02020603050405020304" pitchFamily="18" charset="0"/>
                <a:cs typeface="Times New Roman" panose="02020603050405020304" pitchFamily="18" charset="0"/>
              </a:defRPr>
            </a:lvl1pPr>
            <a:lvl2pPr marL="0" indent="0">
              <a:buNone/>
              <a:defRPr sz="1000" b="1"/>
            </a:lvl2pPr>
          </a:lstStyle>
          <a:p>
            <a:pPr lvl="0"/>
            <a:r>
              <a:rPr lang="en-US"/>
              <a:t>Click to edit Master text styles</a:t>
            </a:r>
          </a:p>
          <a:p>
            <a:pPr lvl="1"/>
            <a:r>
              <a:rPr lang="en-US"/>
              <a:t>Second level</a:t>
            </a:r>
          </a:p>
        </p:txBody>
      </p:sp>
      <p:sp>
        <p:nvSpPr>
          <p:cNvPr id="5" name="Picture Placeholder 20">
            <a:extLst>
              <a:ext uri="{FF2B5EF4-FFF2-40B4-BE49-F238E27FC236}">
                <a16:creationId xmlns:a16="http://schemas.microsoft.com/office/drawing/2014/main" id="{278E8F20-07FD-E778-AFD3-2271BEFDB256}"/>
              </a:ext>
            </a:extLst>
          </p:cNvPr>
          <p:cNvSpPr>
            <a:spLocks noGrp="1" noChangeAspect="1"/>
          </p:cNvSpPr>
          <p:nvPr>
            <p:ph type="pic" sz="quarter" idx="15"/>
          </p:nvPr>
        </p:nvSpPr>
        <p:spPr>
          <a:xfrm>
            <a:off x="514352" y="1124784"/>
            <a:ext cx="1364174" cy="2046263"/>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7258661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o_7_tw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858460"/>
            <a:ext cx="1901040" cy="340030"/>
          </a:xfrm>
          <a:prstGeom prst="rect">
            <a:avLst/>
          </a:prstGeom>
          <a:noFill/>
        </p:spPr>
        <p:txBody>
          <a:bodyPr wrap="none" lIns="0" tIns="0" rIns="0" bIns="0" rtlCol="0" anchor="ctr" anchorCtr="0">
            <a:noAutofit/>
          </a:bodyPr>
          <a:lstStyle/>
          <a:p>
            <a:pPr algn="l"/>
            <a:r>
              <a:rPr lang="en-GB" sz="1200" b="1"/>
              <a:t>Title &amp; Role &amp; Country</a:t>
            </a:r>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2424111" y="1387748"/>
            <a:ext cx="3527426" cy="1788840"/>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14" name="Title 1">
            <a:extLst>
              <a:ext uri="{FF2B5EF4-FFF2-40B4-BE49-F238E27FC236}">
                <a16:creationId xmlns:a16="http://schemas.microsoft.com/office/drawing/2014/main" id="{28EFB110-2D2A-7CF7-F53A-278F9A1EB96E}"/>
              </a:ext>
            </a:extLst>
          </p:cNvPr>
          <p:cNvSpPr>
            <a:spLocks noGrp="1"/>
          </p:cNvSpPr>
          <p:nvPr>
            <p:ph type="title"/>
          </p:nvPr>
        </p:nvSpPr>
        <p:spPr>
          <a:xfrm>
            <a:off x="515939" y="415925"/>
            <a:ext cx="7632700" cy="517525"/>
          </a:xfrm>
        </p:spPr>
        <p:txBody>
          <a:bodyPr/>
          <a:lstStyle/>
          <a:p>
            <a:r>
              <a:rPr lang="en-US"/>
              <a:t>Click to edit Master title style</a:t>
            </a:r>
            <a:endParaRPr lang="en-GB"/>
          </a:p>
        </p:txBody>
      </p:sp>
      <p:sp>
        <p:nvSpPr>
          <p:cNvPr id="5" name="Text Placeholder 18">
            <a:extLst>
              <a:ext uri="{FF2B5EF4-FFF2-40B4-BE49-F238E27FC236}">
                <a16:creationId xmlns:a16="http://schemas.microsoft.com/office/drawing/2014/main" id="{18F06436-A04A-B232-73BC-5AEB9CC455FD}"/>
              </a:ext>
            </a:extLst>
          </p:cNvPr>
          <p:cNvSpPr>
            <a:spLocks noGrp="1"/>
          </p:cNvSpPr>
          <p:nvPr>
            <p:ph type="body" sz="quarter" idx="23" hasCustomPrompt="1"/>
          </p:nvPr>
        </p:nvSpPr>
        <p:spPr>
          <a:xfrm>
            <a:off x="523072" y="3421142"/>
            <a:ext cx="5428465"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6" name="Text Placeholder 25">
            <a:extLst>
              <a:ext uri="{FF2B5EF4-FFF2-40B4-BE49-F238E27FC236}">
                <a16:creationId xmlns:a16="http://schemas.microsoft.com/office/drawing/2014/main" id="{5533CC55-92F9-6E6D-4202-A1F940047605}"/>
              </a:ext>
            </a:extLst>
          </p:cNvPr>
          <p:cNvSpPr>
            <a:spLocks noGrp="1"/>
          </p:cNvSpPr>
          <p:nvPr>
            <p:ph type="body" sz="quarter" idx="24"/>
          </p:nvPr>
        </p:nvSpPr>
        <p:spPr>
          <a:xfrm>
            <a:off x="523072" y="4198490"/>
            <a:ext cx="5428465" cy="1706231"/>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
        <p:nvSpPr>
          <p:cNvPr id="7" name="Picture Placeholder 20">
            <a:extLst>
              <a:ext uri="{FF2B5EF4-FFF2-40B4-BE49-F238E27FC236}">
                <a16:creationId xmlns:a16="http://schemas.microsoft.com/office/drawing/2014/main" id="{2AA615FF-7262-6B18-018C-C06964213F1F}"/>
              </a:ext>
            </a:extLst>
          </p:cNvPr>
          <p:cNvSpPr>
            <a:spLocks noGrp="1"/>
          </p:cNvSpPr>
          <p:nvPr>
            <p:ph type="pic" sz="quarter" idx="25"/>
          </p:nvPr>
        </p:nvSpPr>
        <p:spPr>
          <a:xfrm>
            <a:off x="6231739" y="1124784"/>
            <a:ext cx="1372911" cy="2046263"/>
          </a:xfrm>
          <a:solidFill>
            <a:schemeClr val="bg1"/>
          </a:solidFill>
        </p:spPr>
        <p:txBody>
          <a:bodyPr/>
          <a:lstStyle>
            <a:lvl1pPr algn="ctr">
              <a:defRPr/>
            </a:lvl1pPr>
          </a:lstStyle>
          <a:p>
            <a:r>
              <a:rPr lang="en-US"/>
              <a:t>Click icon to add picture</a:t>
            </a:r>
            <a:endParaRPr lang="en-GB"/>
          </a:p>
        </p:txBody>
      </p:sp>
      <p:sp>
        <p:nvSpPr>
          <p:cNvPr id="8" name="TextBox 7">
            <a:extLst>
              <a:ext uri="{FF2B5EF4-FFF2-40B4-BE49-F238E27FC236}">
                <a16:creationId xmlns:a16="http://schemas.microsoft.com/office/drawing/2014/main" id="{ACB86DA7-7FCB-74D4-CB36-CB18264D224B}"/>
              </a:ext>
            </a:extLst>
          </p:cNvPr>
          <p:cNvSpPr txBox="1"/>
          <p:nvPr userDrawn="1"/>
        </p:nvSpPr>
        <p:spPr>
          <a:xfrm>
            <a:off x="6240461" y="3858460"/>
            <a:ext cx="1901040" cy="340030"/>
          </a:xfrm>
          <a:prstGeom prst="rect">
            <a:avLst/>
          </a:prstGeom>
          <a:noFill/>
        </p:spPr>
        <p:txBody>
          <a:bodyPr wrap="none" lIns="0" tIns="0" rIns="0" bIns="0" rtlCol="0" anchor="ctr" anchorCtr="0">
            <a:noAutofit/>
          </a:bodyPr>
          <a:lstStyle/>
          <a:p>
            <a:pPr algn="l"/>
            <a:r>
              <a:rPr lang="en-GB" sz="1200" b="1"/>
              <a:t>Title &amp; Role &amp; Country</a:t>
            </a:r>
          </a:p>
        </p:txBody>
      </p:sp>
      <p:sp>
        <p:nvSpPr>
          <p:cNvPr id="10" name="Text Placeholder 25">
            <a:extLst>
              <a:ext uri="{FF2B5EF4-FFF2-40B4-BE49-F238E27FC236}">
                <a16:creationId xmlns:a16="http://schemas.microsoft.com/office/drawing/2014/main" id="{445EF4F0-9463-8CC0-8F93-504E7E093721}"/>
              </a:ext>
            </a:extLst>
          </p:cNvPr>
          <p:cNvSpPr>
            <a:spLocks noGrp="1"/>
          </p:cNvSpPr>
          <p:nvPr>
            <p:ph type="body" sz="quarter" idx="27"/>
          </p:nvPr>
        </p:nvSpPr>
        <p:spPr>
          <a:xfrm>
            <a:off x="8141499" y="1387748"/>
            <a:ext cx="3527426" cy="1788840"/>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0BB4438B-A221-3005-9C8B-66082850B3F7}"/>
              </a:ext>
            </a:extLst>
          </p:cNvPr>
          <p:cNvSpPr>
            <a:spLocks noGrp="1"/>
          </p:cNvSpPr>
          <p:nvPr>
            <p:ph type="body" sz="quarter" idx="28" hasCustomPrompt="1"/>
          </p:nvPr>
        </p:nvSpPr>
        <p:spPr>
          <a:xfrm>
            <a:off x="6240460" y="3421142"/>
            <a:ext cx="5428465"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13" name="Text Placeholder 25">
            <a:extLst>
              <a:ext uri="{FF2B5EF4-FFF2-40B4-BE49-F238E27FC236}">
                <a16:creationId xmlns:a16="http://schemas.microsoft.com/office/drawing/2014/main" id="{41B9FF52-E674-2BB7-76F8-C70A01A4903B}"/>
              </a:ext>
            </a:extLst>
          </p:cNvPr>
          <p:cNvSpPr>
            <a:spLocks noGrp="1"/>
          </p:cNvSpPr>
          <p:nvPr>
            <p:ph type="body" sz="quarter" idx="29"/>
          </p:nvPr>
        </p:nvSpPr>
        <p:spPr>
          <a:xfrm>
            <a:off x="6240460" y="4198490"/>
            <a:ext cx="5428465" cy="1706231"/>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
        <p:nvSpPr>
          <p:cNvPr id="16" name="TextBox 15">
            <a:extLst>
              <a:ext uri="{FF2B5EF4-FFF2-40B4-BE49-F238E27FC236}">
                <a16:creationId xmlns:a16="http://schemas.microsoft.com/office/drawing/2014/main" id="{B29CEB2E-9906-F621-DF39-4D8231A0942F}"/>
              </a:ext>
            </a:extLst>
          </p:cNvPr>
          <p:cNvSpPr txBox="1"/>
          <p:nvPr userDrawn="1"/>
        </p:nvSpPr>
        <p:spPr>
          <a:xfrm>
            <a:off x="8155773" y="1047718"/>
            <a:ext cx="1901040" cy="340030"/>
          </a:xfrm>
          <a:prstGeom prst="rect">
            <a:avLst/>
          </a:prstGeom>
          <a:noFill/>
        </p:spPr>
        <p:txBody>
          <a:bodyPr wrap="none" lIns="0" tIns="0" rIns="0" bIns="0" rtlCol="0" anchor="ctr" anchorCtr="0">
            <a:noAutofit/>
          </a:bodyPr>
          <a:lstStyle/>
          <a:p>
            <a:pPr algn="l"/>
            <a:r>
              <a:rPr lang="en-GB" sz="1200" b="1"/>
              <a:t>Education</a:t>
            </a:r>
          </a:p>
        </p:txBody>
      </p:sp>
      <p:sp>
        <p:nvSpPr>
          <p:cNvPr id="17" name="TextBox 16">
            <a:extLst>
              <a:ext uri="{FF2B5EF4-FFF2-40B4-BE49-F238E27FC236}">
                <a16:creationId xmlns:a16="http://schemas.microsoft.com/office/drawing/2014/main" id="{41383332-97D4-7DC2-8E68-AC62EDE0CFC9}"/>
              </a:ext>
            </a:extLst>
          </p:cNvPr>
          <p:cNvSpPr txBox="1"/>
          <p:nvPr userDrawn="1"/>
        </p:nvSpPr>
        <p:spPr>
          <a:xfrm>
            <a:off x="2415390" y="1047718"/>
            <a:ext cx="1901040" cy="340030"/>
          </a:xfrm>
          <a:prstGeom prst="rect">
            <a:avLst/>
          </a:prstGeom>
          <a:noFill/>
        </p:spPr>
        <p:txBody>
          <a:bodyPr wrap="none" lIns="0" tIns="0" rIns="0" bIns="0" rtlCol="0" anchor="ctr" anchorCtr="0">
            <a:noAutofit/>
          </a:bodyPr>
          <a:lstStyle/>
          <a:p>
            <a:pPr algn="l"/>
            <a:r>
              <a:rPr lang="en-GB" sz="1200" b="1"/>
              <a:t>Education</a:t>
            </a:r>
          </a:p>
        </p:txBody>
      </p:sp>
      <p:sp>
        <p:nvSpPr>
          <p:cNvPr id="2" name="Picture Placeholder 20">
            <a:extLst>
              <a:ext uri="{FF2B5EF4-FFF2-40B4-BE49-F238E27FC236}">
                <a16:creationId xmlns:a16="http://schemas.microsoft.com/office/drawing/2014/main" id="{DCDED484-A097-974E-5639-2299BC9B30AF}"/>
              </a:ext>
            </a:extLst>
          </p:cNvPr>
          <p:cNvSpPr>
            <a:spLocks noGrp="1" noChangeAspect="1"/>
          </p:cNvSpPr>
          <p:nvPr>
            <p:ph type="pic" sz="quarter" idx="15"/>
          </p:nvPr>
        </p:nvSpPr>
        <p:spPr>
          <a:xfrm>
            <a:off x="514352" y="1124784"/>
            <a:ext cx="1364174" cy="2046263"/>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19192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o_8_fou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4" name="Picture Placeholder 20">
            <a:extLst>
              <a:ext uri="{FF2B5EF4-FFF2-40B4-BE49-F238E27FC236}">
                <a16:creationId xmlns:a16="http://schemas.microsoft.com/office/drawing/2014/main" id="{C20C5F40-6286-B339-1FB9-E2179AAD26A4}"/>
              </a:ext>
            </a:extLst>
          </p:cNvPr>
          <p:cNvSpPr>
            <a:spLocks noGrp="1" noChangeAspect="1"/>
          </p:cNvSpPr>
          <p:nvPr>
            <p:ph type="pic" sz="quarter" idx="15"/>
          </p:nvPr>
        </p:nvSpPr>
        <p:spPr>
          <a:xfrm>
            <a:off x="514352" y="1124784"/>
            <a:ext cx="1364174" cy="2046263"/>
          </a:xfrm>
          <a:solidFill>
            <a:schemeClr val="bg1"/>
          </a:solidFill>
        </p:spPr>
        <p:txBody>
          <a:bodyPr/>
          <a:lstStyle>
            <a:lvl1pPr algn="ctr">
              <a:defRPr/>
            </a:lvl1pPr>
          </a:lstStyle>
          <a:p>
            <a:r>
              <a:rPr lang="en-US"/>
              <a:t>Click icon to add picture</a:t>
            </a:r>
            <a:endParaRPr lang="en-GB"/>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858460"/>
            <a:ext cx="2493504" cy="340030"/>
          </a:xfrm>
          <a:prstGeom prst="rect">
            <a:avLst/>
          </a:prstGeom>
          <a:noFill/>
        </p:spPr>
        <p:txBody>
          <a:bodyPr wrap="none" lIns="0" tIns="0" rIns="0" bIns="0" rtlCol="0" anchor="ctr" anchorCtr="0">
            <a:noAutofit/>
          </a:bodyPr>
          <a:lstStyle/>
          <a:p>
            <a:pPr algn="l"/>
            <a:r>
              <a:rPr lang="en-GB" sz="1200" b="1"/>
              <a:t>Title &amp; Role &amp; Country</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14" name="Title 1">
            <a:extLst>
              <a:ext uri="{FF2B5EF4-FFF2-40B4-BE49-F238E27FC236}">
                <a16:creationId xmlns:a16="http://schemas.microsoft.com/office/drawing/2014/main" id="{28EFB110-2D2A-7CF7-F53A-278F9A1EB96E}"/>
              </a:ext>
            </a:extLst>
          </p:cNvPr>
          <p:cNvSpPr>
            <a:spLocks noGrp="1"/>
          </p:cNvSpPr>
          <p:nvPr>
            <p:ph type="title"/>
          </p:nvPr>
        </p:nvSpPr>
        <p:spPr>
          <a:xfrm>
            <a:off x="515939" y="415925"/>
            <a:ext cx="7632700" cy="517525"/>
          </a:xfrm>
        </p:spPr>
        <p:txBody>
          <a:bodyPr/>
          <a:lstStyle/>
          <a:p>
            <a:r>
              <a:rPr lang="en-US"/>
              <a:t>Click to edit Master title style</a:t>
            </a:r>
            <a:endParaRPr lang="en-GB"/>
          </a:p>
        </p:txBody>
      </p:sp>
      <p:sp>
        <p:nvSpPr>
          <p:cNvPr id="5" name="Text Placeholder 18">
            <a:extLst>
              <a:ext uri="{FF2B5EF4-FFF2-40B4-BE49-F238E27FC236}">
                <a16:creationId xmlns:a16="http://schemas.microsoft.com/office/drawing/2014/main" id="{18F06436-A04A-B232-73BC-5AEB9CC455FD}"/>
              </a:ext>
            </a:extLst>
          </p:cNvPr>
          <p:cNvSpPr>
            <a:spLocks noGrp="1"/>
          </p:cNvSpPr>
          <p:nvPr>
            <p:ph type="body" sz="quarter" idx="23" hasCustomPrompt="1"/>
          </p:nvPr>
        </p:nvSpPr>
        <p:spPr>
          <a:xfrm>
            <a:off x="523072" y="3421142"/>
            <a:ext cx="2493505"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6" name="Text Placeholder 25">
            <a:extLst>
              <a:ext uri="{FF2B5EF4-FFF2-40B4-BE49-F238E27FC236}">
                <a16:creationId xmlns:a16="http://schemas.microsoft.com/office/drawing/2014/main" id="{5533CC55-92F9-6E6D-4202-A1F940047605}"/>
              </a:ext>
            </a:extLst>
          </p:cNvPr>
          <p:cNvSpPr>
            <a:spLocks noGrp="1"/>
          </p:cNvSpPr>
          <p:nvPr>
            <p:ph type="body" sz="quarter" idx="24"/>
          </p:nvPr>
        </p:nvSpPr>
        <p:spPr>
          <a:xfrm>
            <a:off x="523072" y="4198490"/>
            <a:ext cx="2493505" cy="1706231"/>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
        <p:nvSpPr>
          <p:cNvPr id="2" name="Picture Placeholder 20">
            <a:extLst>
              <a:ext uri="{FF2B5EF4-FFF2-40B4-BE49-F238E27FC236}">
                <a16:creationId xmlns:a16="http://schemas.microsoft.com/office/drawing/2014/main" id="{32105137-FB38-AF06-6247-8C121E26AEAC}"/>
              </a:ext>
            </a:extLst>
          </p:cNvPr>
          <p:cNvSpPr>
            <a:spLocks noGrp="1" noChangeAspect="1"/>
          </p:cNvSpPr>
          <p:nvPr>
            <p:ph type="pic" sz="quarter" idx="30"/>
          </p:nvPr>
        </p:nvSpPr>
        <p:spPr>
          <a:xfrm>
            <a:off x="3400847" y="1124783"/>
            <a:ext cx="1364173" cy="2046263"/>
          </a:xfrm>
          <a:solidFill>
            <a:schemeClr val="bg1"/>
          </a:solidFill>
        </p:spPr>
        <p:txBody>
          <a:bodyPr/>
          <a:lstStyle>
            <a:lvl1pPr algn="ctr">
              <a:defRPr/>
            </a:lvl1pPr>
          </a:lstStyle>
          <a:p>
            <a:r>
              <a:rPr lang="en-US"/>
              <a:t>Click icon to add picture</a:t>
            </a:r>
            <a:endParaRPr lang="en-GB"/>
          </a:p>
        </p:txBody>
      </p:sp>
      <p:sp>
        <p:nvSpPr>
          <p:cNvPr id="9" name="Picture Placeholder 20">
            <a:extLst>
              <a:ext uri="{FF2B5EF4-FFF2-40B4-BE49-F238E27FC236}">
                <a16:creationId xmlns:a16="http://schemas.microsoft.com/office/drawing/2014/main" id="{5F1BF229-728D-B6BA-C4A7-A5D15D08D20D}"/>
              </a:ext>
            </a:extLst>
          </p:cNvPr>
          <p:cNvSpPr>
            <a:spLocks noGrp="1" noChangeAspect="1"/>
          </p:cNvSpPr>
          <p:nvPr>
            <p:ph type="pic" sz="quarter" idx="31"/>
          </p:nvPr>
        </p:nvSpPr>
        <p:spPr>
          <a:xfrm>
            <a:off x="6231601" y="1123200"/>
            <a:ext cx="1371450" cy="2046263"/>
          </a:xfrm>
          <a:solidFill>
            <a:schemeClr val="bg1"/>
          </a:solidFill>
        </p:spPr>
        <p:txBody>
          <a:bodyPr/>
          <a:lstStyle>
            <a:lvl1pPr algn="ctr">
              <a:defRPr/>
            </a:lvl1pPr>
          </a:lstStyle>
          <a:p>
            <a:r>
              <a:rPr lang="en-US"/>
              <a:t>Click icon to add picture</a:t>
            </a:r>
            <a:endParaRPr lang="en-GB"/>
          </a:p>
        </p:txBody>
      </p:sp>
      <p:sp>
        <p:nvSpPr>
          <p:cNvPr id="15" name="Picture Placeholder 20">
            <a:extLst>
              <a:ext uri="{FF2B5EF4-FFF2-40B4-BE49-F238E27FC236}">
                <a16:creationId xmlns:a16="http://schemas.microsoft.com/office/drawing/2014/main" id="{B2DAB076-9FD3-9987-440F-13A7F5B6C148}"/>
              </a:ext>
            </a:extLst>
          </p:cNvPr>
          <p:cNvSpPr>
            <a:spLocks noGrp="1" noChangeAspect="1"/>
          </p:cNvSpPr>
          <p:nvPr>
            <p:ph type="pic" sz="quarter" idx="32"/>
          </p:nvPr>
        </p:nvSpPr>
        <p:spPr>
          <a:xfrm>
            <a:off x="9125371" y="1123200"/>
            <a:ext cx="1362587" cy="2046263"/>
          </a:xfrm>
          <a:solidFill>
            <a:schemeClr val="bg1"/>
          </a:solidFill>
        </p:spPr>
        <p:txBody>
          <a:bodyPr/>
          <a:lstStyle>
            <a:lvl1pPr algn="ctr">
              <a:defRPr/>
            </a:lvl1pPr>
          </a:lstStyle>
          <a:p>
            <a:r>
              <a:rPr lang="en-US"/>
              <a:t>Click icon to add picture</a:t>
            </a:r>
            <a:endParaRPr lang="en-GB"/>
          </a:p>
        </p:txBody>
      </p:sp>
      <p:sp>
        <p:nvSpPr>
          <p:cNvPr id="18" name="TextBox 17">
            <a:extLst>
              <a:ext uri="{FF2B5EF4-FFF2-40B4-BE49-F238E27FC236}">
                <a16:creationId xmlns:a16="http://schemas.microsoft.com/office/drawing/2014/main" id="{A5C19846-086D-9767-06BA-258BEAC73173}"/>
              </a:ext>
            </a:extLst>
          </p:cNvPr>
          <p:cNvSpPr txBox="1"/>
          <p:nvPr userDrawn="1"/>
        </p:nvSpPr>
        <p:spPr>
          <a:xfrm>
            <a:off x="9125373" y="3858460"/>
            <a:ext cx="2493504" cy="340030"/>
          </a:xfrm>
          <a:prstGeom prst="rect">
            <a:avLst/>
          </a:prstGeom>
          <a:noFill/>
        </p:spPr>
        <p:txBody>
          <a:bodyPr wrap="none" lIns="0" tIns="0" rIns="0" bIns="0" rtlCol="0" anchor="ctr" anchorCtr="0">
            <a:noAutofit/>
          </a:bodyPr>
          <a:lstStyle/>
          <a:p>
            <a:pPr algn="l"/>
            <a:r>
              <a:rPr lang="en-GB" sz="1200" b="1"/>
              <a:t>Title &amp; Role &amp; Country</a:t>
            </a:r>
          </a:p>
        </p:txBody>
      </p:sp>
      <p:sp>
        <p:nvSpPr>
          <p:cNvPr id="19" name="Text Placeholder 18">
            <a:extLst>
              <a:ext uri="{FF2B5EF4-FFF2-40B4-BE49-F238E27FC236}">
                <a16:creationId xmlns:a16="http://schemas.microsoft.com/office/drawing/2014/main" id="{4F06D89B-540C-56D6-E374-E02343861CFF}"/>
              </a:ext>
            </a:extLst>
          </p:cNvPr>
          <p:cNvSpPr>
            <a:spLocks noGrp="1"/>
          </p:cNvSpPr>
          <p:nvPr>
            <p:ph type="body" sz="quarter" idx="33" hasCustomPrompt="1"/>
          </p:nvPr>
        </p:nvSpPr>
        <p:spPr>
          <a:xfrm>
            <a:off x="9125372" y="3421142"/>
            <a:ext cx="2493505"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0" name="Text Placeholder 25">
            <a:extLst>
              <a:ext uri="{FF2B5EF4-FFF2-40B4-BE49-F238E27FC236}">
                <a16:creationId xmlns:a16="http://schemas.microsoft.com/office/drawing/2014/main" id="{73EE3797-5A60-FDBD-AB69-927746AEE2CC}"/>
              </a:ext>
            </a:extLst>
          </p:cNvPr>
          <p:cNvSpPr>
            <a:spLocks noGrp="1"/>
          </p:cNvSpPr>
          <p:nvPr>
            <p:ph type="body" sz="quarter" idx="34"/>
          </p:nvPr>
        </p:nvSpPr>
        <p:spPr>
          <a:xfrm>
            <a:off x="9125372" y="4198490"/>
            <a:ext cx="2493505" cy="1706231"/>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
        <p:nvSpPr>
          <p:cNvPr id="21" name="TextBox 20">
            <a:extLst>
              <a:ext uri="{FF2B5EF4-FFF2-40B4-BE49-F238E27FC236}">
                <a16:creationId xmlns:a16="http://schemas.microsoft.com/office/drawing/2014/main" id="{B5D8DF87-390E-97BE-D8D1-9F3FBF6AA147}"/>
              </a:ext>
            </a:extLst>
          </p:cNvPr>
          <p:cNvSpPr txBox="1"/>
          <p:nvPr userDrawn="1"/>
        </p:nvSpPr>
        <p:spPr>
          <a:xfrm>
            <a:off x="3400847" y="3858460"/>
            <a:ext cx="2493504" cy="340030"/>
          </a:xfrm>
          <a:prstGeom prst="rect">
            <a:avLst/>
          </a:prstGeom>
          <a:noFill/>
        </p:spPr>
        <p:txBody>
          <a:bodyPr wrap="none" lIns="0" tIns="0" rIns="0" bIns="0" rtlCol="0" anchor="ctr" anchorCtr="0">
            <a:noAutofit/>
          </a:bodyPr>
          <a:lstStyle/>
          <a:p>
            <a:pPr algn="l"/>
            <a:r>
              <a:rPr lang="en-GB" sz="1200" b="1"/>
              <a:t>Title &amp; Role &amp; Country</a:t>
            </a:r>
          </a:p>
        </p:txBody>
      </p:sp>
      <p:sp>
        <p:nvSpPr>
          <p:cNvPr id="22" name="Text Placeholder 18">
            <a:extLst>
              <a:ext uri="{FF2B5EF4-FFF2-40B4-BE49-F238E27FC236}">
                <a16:creationId xmlns:a16="http://schemas.microsoft.com/office/drawing/2014/main" id="{C2DF8B49-59F7-7D4D-090A-FC29E53666D8}"/>
              </a:ext>
            </a:extLst>
          </p:cNvPr>
          <p:cNvSpPr>
            <a:spLocks noGrp="1"/>
          </p:cNvSpPr>
          <p:nvPr>
            <p:ph type="body" sz="quarter" idx="35" hasCustomPrompt="1"/>
          </p:nvPr>
        </p:nvSpPr>
        <p:spPr>
          <a:xfrm>
            <a:off x="3400846" y="3421142"/>
            <a:ext cx="2493505"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3" name="Text Placeholder 25">
            <a:extLst>
              <a:ext uri="{FF2B5EF4-FFF2-40B4-BE49-F238E27FC236}">
                <a16:creationId xmlns:a16="http://schemas.microsoft.com/office/drawing/2014/main" id="{3FC24AC0-0316-0EA2-1F8A-70CCE891DE4C}"/>
              </a:ext>
            </a:extLst>
          </p:cNvPr>
          <p:cNvSpPr>
            <a:spLocks noGrp="1"/>
          </p:cNvSpPr>
          <p:nvPr>
            <p:ph type="body" sz="quarter" idx="36"/>
          </p:nvPr>
        </p:nvSpPr>
        <p:spPr>
          <a:xfrm>
            <a:off x="3400846" y="4198490"/>
            <a:ext cx="2493505" cy="1706231"/>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
        <p:nvSpPr>
          <p:cNvPr id="24" name="TextBox 23">
            <a:extLst>
              <a:ext uri="{FF2B5EF4-FFF2-40B4-BE49-F238E27FC236}">
                <a16:creationId xmlns:a16="http://schemas.microsoft.com/office/drawing/2014/main" id="{7758D77A-A468-4671-44B8-E86A9E2476BB}"/>
              </a:ext>
            </a:extLst>
          </p:cNvPr>
          <p:cNvSpPr txBox="1"/>
          <p:nvPr userDrawn="1"/>
        </p:nvSpPr>
        <p:spPr>
          <a:xfrm>
            <a:off x="6238800" y="3858460"/>
            <a:ext cx="2493504" cy="340030"/>
          </a:xfrm>
          <a:prstGeom prst="rect">
            <a:avLst/>
          </a:prstGeom>
          <a:noFill/>
        </p:spPr>
        <p:txBody>
          <a:bodyPr wrap="none" lIns="0" tIns="0" rIns="0" bIns="0" rtlCol="0" anchor="ctr" anchorCtr="0">
            <a:noAutofit/>
          </a:bodyPr>
          <a:lstStyle/>
          <a:p>
            <a:pPr algn="l"/>
            <a:r>
              <a:rPr lang="en-GB" sz="1200" b="1"/>
              <a:t>Title &amp; Role &amp; Country</a:t>
            </a:r>
          </a:p>
        </p:txBody>
      </p:sp>
      <p:sp>
        <p:nvSpPr>
          <p:cNvPr id="25" name="Text Placeholder 18">
            <a:extLst>
              <a:ext uri="{FF2B5EF4-FFF2-40B4-BE49-F238E27FC236}">
                <a16:creationId xmlns:a16="http://schemas.microsoft.com/office/drawing/2014/main" id="{C7CD70B9-5F53-DB82-9E03-2555196BA775}"/>
              </a:ext>
            </a:extLst>
          </p:cNvPr>
          <p:cNvSpPr>
            <a:spLocks noGrp="1"/>
          </p:cNvSpPr>
          <p:nvPr>
            <p:ph type="body" sz="quarter" idx="37" hasCustomPrompt="1"/>
          </p:nvPr>
        </p:nvSpPr>
        <p:spPr>
          <a:xfrm>
            <a:off x="6238876" y="3421142"/>
            <a:ext cx="2493505" cy="437318"/>
          </a:xfrm>
        </p:spPr>
        <p:txBody>
          <a:bodyPr/>
          <a:lstStyle>
            <a:lvl1pPr>
              <a:lnSpc>
                <a:spcPct val="95000"/>
              </a:lnSpc>
              <a:spcBef>
                <a:spcPts val="0"/>
              </a:spcBef>
              <a:defRPr sz="20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8" name="Text Placeholder 25">
            <a:extLst>
              <a:ext uri="{FF2B5EF4-FFF2-40B4-BE49-F238E27FC236}">
                <a16:creationId xmlns:a16="http://schemas.microsoft.com/office/drawing/2014/main" id="{DF52F89C-8377-A94E-F9E0-FF250B035EBD}"/>
              </a:ext>
            </a:extLst>
          </p:cNvPr>
          <p:cNvSpPr>
            <a:spLocks noGrp="1"/>
          </p:cNvSpPr>
          <p:nvPr>
            <p:ph type="body" sz="quarter" idx="38"/>
          </p:nvPr>
        </p:nvSpPr>
        <p:spPr>
          <a:xfrm>
            <a:off x="6238876" y="4198490"/>
            <a:ext cx="2493505" cy="1706231"/>
          </a:xfrm>
        </p:spPr>
        <p:txBody>
          <a:bodyPr/>
          <a:lstStyle>
            <a:lvl1pPr>
              <a:spcBef>
                <a:spcPts val="600"/>
              </a:spcBef>
              <a:defRPr sz="1000"/>
            </a:lvl1pPr>
            <a:lvl2pPr marL="180975" indent="-180975">
              <a:defRPr sz="10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0363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C25071B-AC2D-D4EA-B2F4-F3158468AE2E}"/>
              </a:ext>
            </a:extLst>
          </p:cNvPr>
          <p:cNvSpPr/>
          <p:nvPr userDrawn="1"/>
        </p:nvSpPr>
        <p:spPr>
          <a:xfrm>
            <a:off x="8750818" y="0"/>
            <a:ext cx="3440937" cy="6858000"/>
          </a:xfrm>
          <a:custGeom>
            <a:avLst/>
            <a:gdLst/>
            <a:ahLst/>
            <a:cxnLst/>
            <a:rect l="l" t="t" r="r" b="b"/>
            <a:pathLst>
              <a:path w="5674359" h="11308715">
                <a:moveTo>
                  <a:pt x="5674057" y="0"/>
                </a:moveTo>
                <a:lnTo>
                  <a:pt x="0" y="0"/>
                </a:lnTo>
                <a:lnTo>
                  <a:pt x="0" y="11308556"/>
                </a:lnTo>
                <a:lnTo>
                  <a:pt x="5674057" y="11308556"/>
                </a:lnTo>
                <a:lnTo>
                  <a:pt x="5674057" y="0"/>
                </a:lnTo>
                <a:close/>
              </a:path>
            </a:pathLst>
          </a:custGeom>
          <a:solidFill>
            <a:srgbClr val="BCDEE6"/>
          </a:solidFill>
        </p:spPr>
        <p:txBody>
          <a:bodyPr wrap="square" lIns="0" tIns="0" rIns="0" bIns="0" rtlCol="0"/>
          <a:lstStyle/>
          <a:p>
            <a:endParaRPr sz="1092"/>
          </a:p>
        </p:txBody>
      </p:sp>
      <p:sp>
        <p:nvSpPr>
          <p:cNvPr id="2" name="Title 1">
            <a:extLst>
              <a:ext uri="{FF2B5EF4-FFF2-40B4-BE49-F238E27FC236}">
                <a16:creationId xmlns:a16="http://schemas.microsoft.com/office/drawing/2014/main" id="{BD95B390-CB46-B4D2-FF74-C90F38168AB2}"/>
              </a:ext>
            </a:extLst>
          </p:cNvPr>
          <p:cNvSpPr>
            <a:spLocks noGrp="1"/>
          </p:cNvSpPr>
          <p:nvPr>
            <p:ph type="title"/>
          </p:nvPr>
        </p:nvSpPr>
        <p:spPr>
          <a:xfrm>
            <a:off x="515939" y="415925"/>
            <a:ext cx="7632700" cy="517525"/>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E56CE46-CDA2-4EC0-53A1-09B564AA5C15}"/>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9" name="Table Placeholder 8">
            <a:extLst>
              <a:ext uri="{FF2B5EF4-FFF2-40B4-BE49-F238E27FC236}">
                <a16:creationId xmlns:a16="http://schemas.microsoft.com/office/drawing/2014/main" id="{62C0763F-7085-D1FB-97EC-6FF15D012528}"/>
              </a:ext>
            </a:extLst>
          </p:cNvPr>
          <p:cNvSpPr>
            <a:spLocks noGrp="1"/>
          </p:cNvSpPr>
          <p:nvPr>
            <p:ph type="tbl" sz="quarter" idx="11"/>
          </p:nvPr>
        </p:nvSpPr>
        <p:spPr>
          <a:xfrm>
            <a:off x="9262269" y="3465512"/>
            <a:ext cx="2411413" cy="2504463"/>
          </a:xfrm>
        </p:spPr>
        <p:txBody>
          <a:bodyPr/>
          <a:lstStyle/>
          <a:p>
            <a:r>
              <a:rPr lang="en-US"/>
              <a:t>Click icon to add table</a:t>
            </a:r>
            <a:endParaRPr lang="en-GB"/>
          </a:p>
        </p:txBody>
      </p:sp>
      <p:pic>
        <p:nvPicPr>
          <p:cNvPr id="10" name="Picture 9">
            <a:extLst>
              <a:ext uri="{FF2B5EF4-FFF2-40B4-BE49-F238E27FC236}">
                <a16:creationId xmlns:a16="http://schemas.microsoft.com/office/drawing/2014/main" id="{E7AA0DD3-9EC8-0CE3-6DBE-0A4EBE1B7E4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12" name="Table Placeholder 11">
            <a:extLst>
              <a:ext uri="{FF2B5EF4-FFF2-40B4-BE49-F238E27FC236}">
                <a16:creationId xmlns:a16="http://schemas.microsoft.com/office/drawing/2014/main" id="{B464F63F-2A8C-F65A-9951-6AAD72B48558}"/>
              </a:ext>
            </a:extLst>
          </p:cNvPr>
          <p:cNvSpPr>
            <a:spLocks noGrp="1"/>
          </p:cNvSpPr>
          <p:nvPr>
            <p:ph type="tbl" sz="quarter" idx="12"/>
          </p:nvPr>
        </p:nvSpPr>
        <p:spPr>
          <a:xfrm>
            <a:off x="522288" y="3465513"/>
            <a:ext cx="7626350" cy="2504464"/>
          </a:xfrm>
        </p:spPr>
        <p:txBody>
          <a:bodyPr/>
          <a:lstStyle/>
          <a:p>
            <a:r>
              <a:rPr lang="en-US"/>
              <a:t>Click icon to add table</a:t>
            </a:r>
            <a:endParaRPr lang="en-GB"/>
          </a:p>
        </p:txBody>
      </p:sp>
      <p:pic>
        <p:nvPicPr>
          <p:cNvPr id="13" name="Graphic 12">
            <a:extLst>
              <a:ext uri="{FF2B5EF4-FFF2-40B4-BE49-F238E27FC236}">
                <a16:creationId xmlns:a16="http://schemas.microsoft.com/office/drawing/2014/main" id="{A1BEF5B7-CE42-D369-30E5-C521FA27D22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9267" y="1224948"/>
            <a:ext cx="381296" cy="370800"/>
          </a:xfrm>
          <a:prstGeom prst="rect">
            <a:avLst/>
          </a:prstGeom>
        </p:spPr>
      </p:pic>
      <p:pic>
        <p:nvPicPr>
          <p:cNvPr id="14" name="Graphic 13">
            <a:extLst>
              <a:ext uri="{FF2B5EF4-FFF2-40B4-BE49-F238E27FC236}">
                <a16:creationId xmlns:a16="http://schemas.microsoft.com/office/drawing/2014/main" id="{4B8F2B0F-7703-3C6C-2DD5-DE01BD47257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6292" y="1224949"/>
            <a:ext cx="365440" cy="360000"/>
          </a:xfrm>
          <a:prstGeom prst="rect">
            <a:avLst/>
          </a:prstGeom>
        </p:spPr>
      </p:pic>
      <p:sp>
        <p:nvSpPr>
          <p:cNvPr id="16" name="Text Placeholder 15">
            <a:extLst>
              <a:ext uri="{FF2B5EF4-FFF2-40B4-BE49-F238E27FC236}">
                <a16:creationId xmlns:a16="http://schemas.microsoft.com/office/drawing/2014/main" id="{9FDB56ED-5FDD-C41D-E24C-56AD71575942}"/>
              </a:ext>
            </a:extLst>
          </p:cNvPr>
          <p:cNvSpPr>
            <a:spLocks noGrp="1"/>
          </p:cNvSpPr>
          <p:nvPr>
            <p:ph type="body" sz="quarter" idx="13" hasCustomPrompt="1"/>
          </p:nvPr>
        </p:nvSpPr>
        <p:spPr>
          <a:xfrm>
            <a:off x="820801" y="1279526"/>
            <a:ext cx="3400362" cy="1897062"/>
          </a:xfrm>
        </p:spPr>
        <p:txBody>
          <a:bodyPr/>
          <a:lstStyle>
            <a:lvl1pPr>
              <a:defRPr sz="1400" b="1"/>
            </a:lvl1pPr>
            <a:lvl2pPr>
              <a:defRPr sz="1000"/>
            </a:lvl2pPr>
            <a:lvl3pPr>
              <a:defRPr sz="1200"/>
            </a:lvl3pPr>
            <a:lvl4pPr>
              <a:defRPr sz="1200"/>
            </a:lvl4pPr>
            <a:lvl5pPr>
              <a:defRPr sz="1200"/>
            </a:lvl5pPr>
          </a:lstStyle>
          <a:p>
            <a:pPr lvl="0"/>
            <a:r>
              <a:rPr lang="en-US"/>
              <a:t>Click to edit text</a:t>
            </a:r>
          </a:p>
          <a:p>
            <a:pPr lvl="1"/>
            <a:r>
              <a:rPr lang="en-US"/>
              <a:t>Second level</a:t>
            </a:r>
          </a:p>
        </p:txBody>
      </p:sp>
      <p:sp>
        <p:nvSpPr>
          <p:cNvPr id="19" name="Text Placeholder 15">
            <a:extLst>
              <a:ext uri="{FF2B5EF4-FFF2-40B4-BE49-F238E27FC236}">
                <a16:creationId xmlns:a16="http://schemas.microsoft.com/office/drawing/2014/main" id="{338DF2CF-7C72-CA46-6FF4-62426AC8AC77}"/>
              </a:ext>
            </a:extLst>
          </p:cNvPr>
          <p:cNvSpPr>
            <a:spLocks noGrp="1"/>
          </p:cNvSpPr>
          <p:nvPr>
            <p:ph type="body" sz="quarter" idx="14" hasCustomPrompt="1"/>
          </p:nvPr>
        </p:nvSpPr>
        <p:spPr>
          <a:xfrm>
            <a:off x="4646450" y="1279526"/>
            <a:ext cx="3493908" cy="1897062"/>
          </a:xfrm>
        </p:spPr>
        <p:txBody>
          <a:bodyPr/>
          <a:lstStyle>
            <a:lvl1pPr>
              <a:defRPr sz="1400" b="1"/>
            </a:lvl1pPr>
            <a:lvl2pPr>
              <a:defRPr sz="1000"/>
            </a:lvl2pPr>
            <a:lvl3pPr>
              <a:defRPr sz="1200"/>
            </a:lvl3pPr>
            <a:lvl4pPr>
              <a:defRPr sz="1200"/>
            </a:lvl4pPr>
            <a:lvl5pPr>
              <a:defRPr sz="1200"/>
            </a:lvl5pPr>
          </a:lstStyle>
          <a:p>
            <a:pPr lvl="0"/>
            <a:r>
              <a:rPr lang="en-US"/>
              <a:t>Click to edit text</a:t>
            </a:r>
          </a:p>
          <a:p>
            <a:pPr lvl="1"/>
            <a:r>
              <a:rPr lang="en-US"/>
              <a:t>Second level</a:t>
            </a:r>
          </a:p>
        </p:txBody>
      </p:sp>
      <p:sp>
        <p:nvSpPr>
          <p:cNvPr id="21" name="Picture Placeholder 20">
            <a:extLst>
              <a:ext uri="{FF2B5EF4-FFF2-40B4-BE49-F238E27FC236}">
                <a16:creationId xmlns:a16="http://schemas.microsoft.com/office/drawing/2014/main" id="{B8E6B8BF-FDF2-224B-B3C6-56A61194A3A0}"/>
              </a:ext>
            </a:extLst>
          </p:cNvPr>
          <p:cNvSpPr>
            <a:spLocks noGrp="1"/>
          </p:cNvSpPr>
          <p:nvPr>
            <p:ph type="pic" sz="quarter" idx="15"/>
          </p:nvPr>
        </p:nvSpPr>
        <p:spPr>
          <a:xfrm>
            <a:off x="9258300" y="409575"/>
            <a:ext cx="2419350" cy="1238250"/>
          </a:xfrm>
          <a:solidFill>
            <a:schemeClr val="bg1"/>
          </a:solidFill>
        </p:spPr>
        <p:txBody>
          <a:bodyPr/>
          <a:lstStyle>
            <a:lvl1pPr algn="ctr">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C4D044EF-F8EB-700D-A9D1-21259EFCD195}"/>
              </a:ext>
            </a:extLst>
          </p:cNvPr>
          <p:cNvSpPr>
            <a:spLocks noGrp="1"/>
          </p:cNvSpPr>
          <p:nvPr>
            <p:ph type="pic" sz="quarter" idx="16"/>
          </p:nvPr>
        </p:nvSpPr>
        <p:spPr>
          <a:xfrm>
            <a:off x="9258300" y="1933575"/>
            <a:ext cx="2419350" cy="1238250"/>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4257554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BF8015DB-28CD-A4A0-48F5-58A30E6908FE}"/>
              </a:ext>
            </a:extLst>
          </p:cNvPr>
          <p:cNvSpPr>
            <a:spLocks noGrp="1"/>
          </p:cNvSpPr>
          <p:nvPr>
            <p:ph type="pic" sz="quarter" idx="24" hasCustomPrompt="1"/>
          </p:nvPr>
        </p:nvSpPr>
        <p:spPr>
          <a:xfrm>
            <a:off x="880194" y="5940503"/>
            <a:ext cx="994995" cy="362638"/>
          </a:xfrm>
        </p:spPr>
        <p:txBody>
          <a:bodyPr anchor="ctr" anchorCtr="0"/>
          <a:lstStyle>
            <a:lvl1pPr algn="ctr">
              <a:defRPr sz="800"/>
            </a:lvl1pPr>
          </a:lstStyle>
          <a:p>
            <a:r>
              <a:rPr lang="en-GB"/>
              <a:t>logo</a:t>
            </a:r>
          </a:p>
        </p:txBody>
      </p:sp>
      <p:sp>
        <p:nvSpPr>
          <p:cNvPr id="28" name="Text Placeholder 27">
            <a:extLst>
              <a:ext uri="{FF2B5EF4-FFF2-40B4-BE49-F238E27FC236}">
                <a16:creationId xmlns:a16="http://schemas.microsoft.com/office/drawing/2014/main" id="{9A6DCCEF-FAD4-4B5A-E8E5-015A4EEC0EBA}"/>
              </a:ext>
            </a:extLst>
          </p:cNvPr>
          <p:cNvSpPr>
            <a:spLocks noGrp="1"/>
          </p:cNvSpPr>
          <p:nvPr>
            <p:ph type="body" sz="quarter" idx="21" hasCustomPrompt="1"/>
          </p:nvPr>
        </p:nvSpPr>
        <p:spPr>
          <a:xfrm>
            <a:off x="982911" y="4105275"/>
            <a:ext cx="2381250" cy="1209675"/>
          </a:xfrm>
        </p:spPr>
        <p:txBody>
          <a:bodyPr/>
          <a:lstStyle>
            <a:lvl1pPr>
              <a:spcBef>
                <a:spcPts val="600"/>
              </a:spcBef>
              <a:defRPr sz="900"/>
            </a:lvl1pPr>
          </a:lstStyle>
          <a:p>
            <a:pPr lvl="0"/>
            <a:r>
              <a:rPr lang="en-US"/>
              <a:t>Click to edit text</a:t>
            </a:r>
          </a:p>
        </p:txBody>
      </p:sp>
      <p:sp>
        <p:nvSpPr>
          <p:cNvPr id="19" name="Text Placeholder 15">
            <a:extLst>
              <a:ext uri="{FF2B5EF4-FFF2-40B4-BE49-F238E27FC236}">
                <a16:creationId xmlns:a16="http://schemas.microsoft.com/office/drawing/2014/main" id="{338DF2CF-7C72-CA46-6FF4-62426AC8AC77}"/>
              </a:ext>
            </a:extLst>
          </p:cNvPr>
          <p:cNvSpPr>
            <a:spLocks noGrp="1"/>
          </p:cNvSpPr>
          <p:nvPr>
            <p:ph type="body" sz="quarter" idx="14" hasCustomPrompt="1"/>
          </p:nvPr>
        </p:nvSpPr>
        <p:spPr>
          <a:xfrm>
            <a:off x="4043363" y="1279526"/>
            <a:ext cx="4367212" cy="1364610"/>
          </a:xfrm>
        </p:spPr>
        <p:txBody>
          <a:bodyPr/>
          <a:lstStyle>
            <a:lvl1pPr>
              <a:defRPr sz="1400" b="1"/>
            </a:lvl1pPr>
            <a:lvl2pPr>
              <a:defRPr sz="1000"/>
            </a:lvl2pPr>
            <a:lvl3pPr>
              <a:defRPr sz="1200"/>
            </a:lvl3pPr>
            <a:lvl4pPr>
              <a:defRPr sz="1200"/>
            </a:lvl4pPr>
            <a:lvl5pPr>
              <a:defRPr sz="1200"/>
            </a:lvl5pPr>
          </a:lstStyle>
          <a:p>
            <a:pPr lvl="0"/>
            <a:r>
              <a:rPr lang="en-US"/>
              <a:t>Click to edit text</a:t>
            </a:r>
          </a:p>
          <a:p>
            <a:pPr lvl="1"/>
            <a:r>
              <a:rPr lang="en-US"/>
              <a:t>Second level</a:t>
            </a:r>
          </a:p>
        </p:txBody>
      </p:sp>
      <p:sp>
        <p:nvSpPr>
          <p:cNvPr id="4" name="object 3">
            <a:extLst>
              <a:ext uri="{FF2B5EF4-FFF2-40B4-BE49-F238E27FC236}">
                <a16:creationId xmlns:a16="http://schemas.microsoft.com/office/drawing/2014/main" id="{2C25071B-AC2D-D4EA-B2F4-F3158468AE2E}"/>
              </a:ext>
            </a:extLst>
          </p:cNvPr>
          <p:cNvSpPr/>
          <p:nvPr userDrawn="1"/>
        </p:nvSpPr>
        <p:spPr>
          <a:xfrm>
            <a:off x="8750818" y="0"/>
            <a:ext cx="3440937" cy="6858000"/>
          </a:xfrm>
          <a:custGeom>
            <a:avLst/>
            <a:gdLst/>
            <a:ahLst/>
            <a:cxnLst/>
            <a:rect l="l" t="t" r="r" b="b"/>
            <a:pathLst>
              <a:path w="5674359" h="11308715">
                <a:moveTo>
                  <a:pt x="5674057" y="0"/>
                </a:moveTo>
                <a:lnTo>
                  <a:pt x="0" y="0"/>
                </a:lnTo>
                <a:lnTo>
                  <a:pt x="0" y="11308556"/>
                </a:lnTo>
                <a:lnTo>
                  <a:pt x="5674057" y="11308556"/>
                </a:lnTo>
                <a:lnTo>
                  <a:pt x="5674057" y="0"/>
                </a:lnTo>
                <a:close/>
              </a:path>
            </a:pathLst>
          </a:custGeom>
          <a:solidFill>
            <a:srgbClr val="BCDEE6"/>
          </a:solidFill>
        </p:spPr>
        <p:txBody>
          <a:bodyPr wrap="square" lIns="0" tIns="0" rIns="0" bIns="0" rtlCol="0"/>
          <a:lstStyle/>
          <a:p>
            <a:endParaRPr sz="1092"/>
          </a:p>
        </p:txBody>
      </p:sp>
      <p:sp>
        <p:nvSpPr>
          <p:cNvPr id="2" name="Title 1">
            <a:extLst>
              <a:ext uri="{FF2B5EF4-FFF2-40B4-BE49-F238E27FC236}">
                <a16:creationId xmlns:a16="http://schemas.microsoft.com/office/drawing/2014/main" id="{BD95B390-CB46-B4D2-FF74-C90F38168AB2}"/>
              </a:ext>
            </a:extLst>
          </p:cNvPr>
          <p:cNvSpPr>
            <a:spLocks noGrp="1"/>
          </p:cNvSpPr>
          <p:nvPr>
            <p:ph type="title"/>
          </p:nvPr>
        </p:nvSpPr>
        <p:spPr>
          <a:xfrm>
            <a:off x="515938" y="415925"/>
            <a:ext cx="7885111" cy="517525"/>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E56CE46-CDA2-4EC0-53A1-09B564AA5C15}"/>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9" name="Table Placeholder 8">
            <a:extLst>
              <a:ext uri="{FF2B5EF4-FFF2-40B4-BE49-F238E27FC236}">
                <a16:creationId xmlns:a16="http://schemas.microsoft.com/office/drawing/2014/main" id="{62C0763F-7085-D1FB-97EC-6FF15D012528}"/>
              </a:ext>
            </a:extLst>
          </p:cNvPr>
          <p:cNvSpPr>
            <a:spLocks noGrp="1"/>
          </p:cNvSpPr>
          <p:nvPr>
            <p:ph type="tbl" sz="quarter" idx="11"/>
          </p:nvPr>
        </p:nvSpPr>
        <p:spPr>
          <a:xfrm>
            <a:off x="9262269" y="3465512"/>
            <a:ext cx="2411413" cy="2504463"/>
          </a:xfrm>
        </p:spPr>
        <p:txBody>
          <a:bodyPr/>
          <a:lstStyle/>
          <a:p>
            <a:r>
              <a:rPr lang="en-US"/>
              <a:t>Click icon to add table</a:t>
            </a:r>
            <a:endParaRPr lang="en-GB"/>
          </a:p>
        </p:txBody>
      </p:sp>
      <p:pic>
        <p:nvPicPr>
          <p:cNvPr id="10" name="Picture 9">
            <a:extLst>
              <a:ext uri="{FF2B5EF4-FFF2-40B4-BE49-F238E27FC236}">
                <a16:creationId xmlns:a16="http://schemas.microsoft.com/office/drawing/2014/main" id="{E7AA0DD3-9EC8-0CE3-6DBE-0A4EBE1B7E4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16" name="Text Placeholder 15">
            <a:extLst>
              <a:ext uri="{FF2B5EF4-FFF2-40B4-BE49-F238E27FC236}">
                <a16:creationId xmlns:a16="http://schemas.microsoft.com/office/drawing/2014/main" id="{9FDB56ED-5FDD-C41D-E24C-56AD71575942}"/>
              </a:ext>
            </a:extLst>
          </p:cNvPr>
          <p:cNvSpPr>
            <a:spLocks noGrp="1"/>
          </p:cNvSpPr>
          <p:nvPr>
            <p:ph type="body" sz="quarter" idx="13" hasCustomPrompt="1"/>
          </p:nvPr>
        </p:nvSpPr>
        <p:spPr>
          <a:xfrm>
            <a:off x="819592" y="1279525"/>
            <a:ext cx="2514158" cy="1897063"/>
          </a:xfrm>
        </p:spPr>
        <p:txBody>
          <a:bodyPr/>
          <a:lstStyle>
            <a:lvl1pPr>
              <a:defRPr sz="1400" b="1"/>
            </a:lvl1pPr>
            <a:lvl2pPr>
              <a:defRPr sz="1000"/>
            </a:lvl2pPr>
            <a:lvl3pPr>
              <a:defRPr sz="1200"/>
            </a:lvl3pPr>
            <a:lvl4pPr>
              <a:defRPr sz="1200"/>
            </a:lvl4pPr>
            <a:lvl5pPr>
              <a:defRPr sz="1200"/>
            </a:lvl5pPr>
          </a:lstStyle>
          <a:p>
            <a:pPr lvl="0"/>
            <a:r>
              <a:rPr lang="en-US"/>
              <a:t>Click to edit text</a:t>
            </a:r>
          </a:p>
          <a:p>
            <a:pPr lvl="1"/>
            <a:r>
              <a:rPr lang="en-US"/>
              <a:t>Second level</a:t>
            </a:r>
          </a:p>
        </p:txBody>
      </p:sp>
      <p:sp>
        <p:nvSpPr>
          <p:cNvPr id="21" name="Picture Placeholder 20">
            <a:extLst>
              <a:ext uri="{FF2B5EF4-FFF2-40B4-BE49-F238E27FC236}">
                <a16:creationId xmlns:a16="http://schemas.microsoft.com/office/drawing/2014/main" id="{B8E6B8BF-FDF2-224B-B3C6-56A61194A3A0}"/>
              </a:ext>
            </a:extLst>
          </p:cNvPr>
          <p:cNvSpPr>
            <a:spLocks noGrp="1"/>
          </p:cNvSpPr>
          <p:nvPr>
            <p:ph type="pic" sz="quarter" idx="15"/>
          </p:nvPr>
        </p:nvSpPr>
        <p:spPr>
          <a:xfrm>
            <a:off x="9258300" y="409575"/>
            <a:ext cx="2419350" cy="1238250"/>
          </a:xfrm>
          <a:solidFill>
            <a:schemeClr val="bg1"/>
          </a:solidFill>
        </p:spPr>
        <p:txBody>
          <a:bodyPr/>
          <a:lstStyle>
            <a:lvl1pPr algn="ctr">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C4D044EF-F8EB-700D-A9D1-21259EFCD195}"/>
              </a:ext>
            </a:extLst>
          </p:cNvPr>
          <p:cNvSpPr>
            <a:spLocks noGrp="1"/>
          </p:cNvSpPr>
          <p:nvPr>
            <p:ph type="pic" sz="quarter" idx="16"/>
          </p:nvPr>
        </p:nvSpPr>
        <p:spPr>
          <a:xfrm>
            <a:off x="9258300" y="1933575"/>
            <a:ext cx="2419350" cy="1238250"/>
          </a:xfrm>
          <a:solidFill>
            <a:schemeClr val="bg1"/>
          </a:solidFill>
        </p:spPr>
        <p:txBody>
          <a:bodyPr/>
          <a:lstStyle>
            <a:lvl1pPr algn="ctr">
              <a:defRPr/>
            </a:lvl1pPr>
          </a:lstStyle>
          <a:p>
            <a:r>
              <a:rPr lang="en-US"/>
              <a:t>Click icon to add picture</a:t>
            </a:r>
            <a:endParaRPr lang="en-GB"/>
          </a:p>
        </p:txBody>
      </p:sp>
      <p:pic>
        <p:nvPicPr>
          <p:cNvPr id="5" name="Graphic 4">
            <a:extLst>
              <a:ext uri="{FF2B5EF4-FFF2-40B4-BE49-F238E27FC236}">
                <a16:creationId xmlns:a16="http://schemas.microsoft.com/office/drawing/2014/main" id="{BF63041C-940C-8D3A-A90A-796E0104E09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263" y="1229631"/>
            <a:ext cx="337406" cy="337406"/>
          </a:xfrm>
          <a:prstGeom prst="rect">
            <a:avLst/>
          </a:prstGeom>
        </p:spPr>
      </p:pic>
      <p:pic>
        <p:nvPicPr>
          <p:cNvPr id="6" name="Graphic 5">
            <a:extLst>
              <a:ext uri="{FF2B5EF4-FFF2-40B4-BE49-F238E27FC236}">
                <a16:creationId xmlns:a16="http://schemas.microsoft.com/office/drawing/2014/main" id="{DB948981-0FAB-2F21-31D7-60E43CE3D6A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6301" y="1220106"/>
            <a:ext cx="361218" cy="361218"/>
          </a:xfrm>
          <a:prstGeom prst="rect">
            <a:avLst/>
          </a:prstGeom>
        </p:spPr>
      </p:pic>
      <p:pic>
        <p:nvPicPr>
          <p:cNvPr id="7" name="Graphic 6">
            <a:extLst>
              <a:ext uri="{FF2B5EF4-FFF2-40B4-BE49-F238E27FC236}">
                <a16:creationId xmlns:a16="http://schemas.microsoft.com/office/drawing/2014/main" id="{50D9E2FC-B8F2-8BB2-A815-658D2446D55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73993" y="2853104"/>
            <a:ext cx="361218" cy="361218"/>
          </a:xfrm>
          <a:prstGeom prst="rect">
            <a:avLst/>
          </a:prstGeom>
        </p:spPr>
      </p:pic>
      <p:pic>
        <p:nvPicPr>
          <p:cNvPr id="8" name="Graphic 7">
            <a:extLst>
              <a:ext uri="{FF2B5EF4-FFF2-40B4-BE49-F238E27FC236}">
                <a16:creationId xmlns:a16="http://schemas.microsoft.com/office/drawing/2014/main" id="{CECBEBEC-6968-278D-7ADD-908C689E59F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67761" y="4443255"/>
            <a:ext cx="344524" cy="344524"/>
          </a:xfrm>
          <a:prstGeom prst="rect">
            <a:avLst/>
          </a:prstGeom>
        </p:spPr>
      </p:pic>
      <p:sp>
        <p:nvSpPr>
          <p:cNvPr id="11" name="Text Placeholder 15">
            <a:extLst>
              <a:ext uri="{FF2B5EF4-FFF2-40B4-BE49-F238E27FC236}">
                <a16:creationId xmlns:a16="http://schemas.microsoft.com/office/drawing/2014/main" id="{32FAA4C8-2D95-85ED-37A4-A16A6EF725BE}"/>
              </a:ext>
            </a:extLst>
          </p:cNvPr>
          <p:cNvSpPr>
            <a:spLocks noGrp="1"/>
          </p:cNvSpPr>
          <p:nvPr>
            <p:ph type="body" sz="quarter" idx="17" hasCustomPrompt="1"/>
          </p:nvPr>
        </p:nvSpPr>
        <p:spPr>
          <a:xfrm>
            <a:off x="4043363" y="2896393"/>
            <a:ext cx="4367212" cy="1317472"/>
          </a:xfrm>
        </p:spPr>
        <p:txBody>
          <a:bodyPr/>
          <a:lstStyle>
            <a:lvl1pPr>
              <a:defRPr sz="1400" b="1"/>
            </a:lvl1pPr>
            <a:lvl2pPr>
              <a:defRPr sz="1000"/>
            </a:lvl2pPr>
            <a:lvl3pPr>
              <a:defRPr sz="1200"/>
            </a:lvl3pPr>
            <a:lvl4pPr>
              <a:defRPr sz="1200"/>
            </a:lvl4pPr>
            <a:lvl5pPr>
              <a:defRPr sz="1200"/>
            </a:lvl5pPr>
          </a:lstStyle>
          <a:p>
            <a:pPr lvl="0"/>
            <a:r>
              <a:rPr lang="en-US"/>
              <a:t>Click to edit text</a:t>
            </a:r>
          </a:p>
          <a:p>
            <a:pPr lvl="1"/>
            <a:r>
              <a:rPr lang="en-US"/>
              <a:t>Second level</a:t>
            </a:r>
          </a:p>
        </p:txBody>
      </p:sp>
      <p:sp>
        <p:nvSpPr>
          <p:cNvPr id="15" name="Text Placeholder 15">
            <a:extLst>
              <a:ext uri="{FF2B5EF4-FFF2-40B4-BE49-F238E27FC236}">
                <a16:creationId xmlns:a16="http://schemas.microsoft.com/office/drawing/2014/main" id="{93E498FF-6368-59F5-EC0E-DF2A6F3CBE2F}"/>
              </a:ext>
            </a:extLst>
          </p:cNvPr>
          <p:cNvSpPr>
            <a:spLocks noGrp="1"/>
          </p:cNvSpPr>
          <p:nvPr>
            <p:ph type="body" sz="quarter" idx="18" hasCustomPrompt="1"/>
          </p:nvPr>
        </p:nvSpPr>
        <p:spPr>
          <a:xfrm>
            <a:off x="4056857" y="4466122"/>
            <a:ext cx="4367212" cy="1353653"/>
          </a:xfrm>
        </p:spPr>
        <p:txBody>
          <a:bodyPr/>
          <a:lstStyle>
            <a:lvl1pPr>
              <a:defRPr sz="1400" b="1"/>
            </a:lvl1pPr>
            <a:lvl2pPr>
              <a:defRPr sz="1000"/>
            </a:lvl2pPr>
            <a:lvl3pPr>
              <a:defRPr sz="1200"/>
            </a:lvl3pPr>
            <a:lvl4pPr>
              <a:defRPr sz="1200"/>
            </a:lvl4pPr>
            <a:lvl5pPr>
              <a:defRPr sz="1200"/>
            </a:lvl5pPr>
          </a:lstStyle>
          <a:p>
            <a:pPr lvl="0"/>
            <a:r>
              <a:rPr lang="en-US"/>
              <a:t>Click to edit text</a:t>
            </a:r>
          </a:p>
          <a:p>
            <a:pPr lvl="1"/>
            <a:r>
              <a:rPr lang="en-US"/>
              <a:t>Second level</a:t>
            </a:r>
          </a:p>
        </p:txBody>
      </p:sp>
      <p:cxnSp>
        <p:nvCxnSpPr>
          <p:cNvPr id="20" name="Straight Connector 19">
            <a:extLst>
              <a:ext uri="{FF2B5EF4-FFF2-40B4-BE49-F238E27FC236}">
                <a16:creationId xmlns:a16="http://schemas.microsoft.com/office/drawing/2014/main" id="{1339DD27-9134-0D1A-C978-97932F51A5B9}"/>
              </a:ext>
            </a:extLst>
          </p:cNvPr>
          <p:cNvCxnSpPr>
            <a:cxnSpLocks/>
          </p:cNvCxnSpPr>
          <p:nvPr userDrawn="1"/>
        </p:nvCxnSpPr>
        <p:spPr>
          <a:xfrm>
            <a:off x="833167" y="3748195"/>
            <a:ext cx="0" cy="2076313"/>
          </a:xfrm>
          <a:prstGeom prst="line">
            <a:avLst/>
          </a:prstGeom>
          <a:ln w="12700">
            <a:solidFill>
              <a:srgbClr val="E30613"/>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2324D230-0DFE-2E2F-CEED-30217DA1A417}"/>
              </a:ext>
            </a:extLst>
          </p:cNvPr>
          <p:cNvSpPr>
            <a:spLocks noGrp="1"/>
          </p:cNvSpPr>
          <p:nvPr>
            <p:ph type="body" sz="quarter" idx="20" hasCustomPrompt="1"/>
          </p:nvPr>
        </p:nvSpPr>
        <p:spPr>
          <a:xfrm>
            <a:off x="1019175" y="5438775"/>
            <a:ext cx="2400300" cy="381000"/>
          </a:xfrm>
        </p:spPr>
        <p:txBody>
          <a:bodyPr/>
          <a:lstStyle>
            <a:lvl1pPr>
              <a:spcBef>
                <a:spcPts val="600"/>
              </a:spcBef>
              <a:defRPr sz="900"/>
            </a:lvl1pPr>
          </a:lstStyle>
          <a:p>
            <a:pPr lvl="0"/>
            <a:r>
              <a:rPr lang="en-US"/>
              <a:t>Click to edit text</a:t>
            </a:r>
          </a:p>
        </p:txBody>
      </p:sp>
      <p:sp>
        <p:nvSpPr>
          <p:cNvPr id="26" name="TextBox 25">
            <a:extLst>
              <a:ext uri="{FF2B5EF4-FFF2-40B4-BE49-F238E27FC236}">
                <a16:creationId xmlns:a16="http://schemas.microsoft.com/office/drawing/2014/main" id="{8DF9DAC3-1AA9-A98B-ED75-6520BB6C9BF3}"/>
              </a:ext>
            </a:extLst>
          </p:cNvPr>
          <p:cNvSpPr txBox="1"/>
          <p:nvPr userDrawn="1"/>
        </p:nvSpPr>
        <p:spPr>
          <a:xfrm>
            <a:off x="992435" y="3781425"/>
            <a:ext cx="2390776" cy="257175"/>
          </a:xfrm>
          <a:prstGeom prst="rect">
            <a:avLst/>
          </a:prstGeom>
          <a:noFill/>
        </p:spPr>
        <p:txBody>
          <a:bodyPr wrap="none" lIns="0" tIns="0" rIns="0" bIns="0" rtlCol="0">
            <a:noAutofit/>
          </a:bodyPr>
          <a:lstStyle/>
          <a:p>
            <a:pPr algn="l"/>
            <a:r>
              <a:rPr lang="en-GB" sz="2800">
                <a:solidFill>
                  <a:srgbClr val="E30613"/>
                </a:solidFill>
              </a:rPr>
              <a:t>“</a:t>
            </a:r>
          </a:p>
        </p:txBody>
      </p:sp>
      <p:sp>
        <p:nvSpPr>
          <p:cNvPr id="33" name="Text Placeholder 32">
            <a:extLst>
              <a:ext uri="{FF2B5EF4-FFF2-40B4-BE49-F238E27FC236}">
                <a16:creationId xmlns:a16="http://schemas.microsoft.com/office/drawing/2014/main" id="{AECD92F6-05D5-9A63-1C5E-20D047FF77EC}"/>
              </a:ext>
            </a:extLst>
          </p:cNvPr>
          <p:cNvSpPr>
            <a:spLocks noGrp="1"/>
          </p:cNvSpPr>
          <p:nvPr>
            <p:ph type="body" sz="quarter" idx="23" hasCustomPrompt="1"/>
          </p:nvPr>
        </p:nvSpPr>
        <p:spPr>
          <a:xfrm>
            <a:off x="4043363" y="6091391"/>
            <a:ext cx="2340000" cy="211750"/>
          </a:xfrm>
        </p:spPr>
        <p:txBody>
          <a:bodyPr/>
          <a:lstStyle>
            <a:lvl1pPr>
              <a:defRPr sz="1400" b="1"/>
            </a:lvl1pPr>
          </a:lstStyle>
          <a:p>
            <a:pPr lvl="0"/>
            <a:r>
              <a:rPr lang="en-US"/>
              <a:t>Click to edit text</a:t>
            </a:r>
          </a:p>
        </p:txBody>
      </p:sp>
    </p:spTree>
    <p:extLst>
      <p:ext uri="{BB962C8B-B14F-4D97-AF65-F5344CB8AC3E}">
        <p14:creationId xmlns:p14="http://schemas.microsoft.com/office/powerpoint/2010/main" val="30391658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1"/>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6"/>
            <a:ext cx="4027487" cy="1230312"/>
          </a:xfrm>
        </p:spPr>
        <p:txBody>
          <a:bodyPr/>
          <a:lstStyle>
            <a:lvl1pPr>
              <a:defRPr>
                <a:solidFill>
                  <a:schemeClr val="bg1"/>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5938" y="1646238"/>
            <a:ext cx="4027487" cy="45910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4676775" y="0"/>
            <a:ext cx="7515225" cy="6857999"/>
          </a:xfrm>
        </p:spPr>
        <p:txBody>
          <a:bodyPr/>
          <a:lstStyle/>
          <a:p>
            <a:r>
              <a:rPr lang="en-US"/>
              <a:t>Click icon to add picture</a:t>
            </a:r>
            <a:endParaRPr lang="en-GB"/>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1836996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mage on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4800" y="415926"/>
            <a:ext cx="3817488" cy="1230312"/>
          </a:xfrm>
        </p:spPr>
        <p:txBody>
          <a:bodyPr/>
          <a:lstStyle>
            <a:lvl1pPr>
              <a:defRPr>
                <a:solidFill>
                  <a:schemeClr val="bg1"/>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5938" y="1646238"/>
            <a:ext cx="3824263" cy="4144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6645349" y="664143"/>
            <a:ext cx="3346682" cy="6623106"/>
          </a:xfrm>
          <a:prstGeom prst="roundRect">
            <a:avLst>
              <a:gd name="adj" fmla="val 11821"/>
            </a:avLst>
          </a:prstGeom>
        </p:spPr>
        <p:txBody>
          <a:bodyPr/>
          <a:lstStyle/>
          <a:p>
            <a:r>
              <a:rPr lang="en-US"/>
              <a:t>Click icon to add picture</a:t>
            </a:r>
            <a:endParaRPr lang="en-GB"/>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12" name="Picture 11">
            <a:extLst>
              <a:ext uri="{FF2B5EF4-FFF2-40B4-BE49-F238E27FC236}">
                <a16:creationId xmlns:a16="http://schemas.microsoft.com/office/drawing/2014/main" id="{3C665098-A18F-418F-FCFC-3370E996F9F6}"/>
              </a:ext>
            </a:extLst>
          </p:cNvPr>
          <p:cNvPicPr>
            <a:picLocks noChangeAspect="1"/>
          </p:cNvPicPr>
          <p:nvPr userDrawn="1"/>
        </p:nvPicPr>
        <p:blipFill rotWithShape="1">
          <a:blip r:embed="rId7"/>
          <a:srcRect l="33674" r="34004"/>
          <a:stretch/>
        </p:blipFill>
        <p:spPr>
          <a:xfrm>
            <a:off x="6221980" y="0"/>
            <a:ext cx="4158114" cy="8576441"/>
          </a:xfrm>
          <a:prstGeom prst="rect">
            <a:avLst/>
          </a:prstGeom>
        </p:spPr>
      </p:pic>
      <p:sp>
        <p:nvSpPr>
          <p:cNvPr id="13" name="Rounded Rectangle 12">
            <a:extLst>
              <a:ext uri="{FF2B5EF4-FFF2-40B4-BE49-F238E27FC236}">
                <a16:creationId xmlns:a16="http://schemas.microsoft.com/office/drawing/2014/main" id="{5B55325F-C05C-E8EB-AF1B-28C467B8074D}"/>
              </a:ext>
            </a:extLst>
          </p:cNvPr>
          <p:cNvSpPr/>
          <p:nvPr userDrawn="1"/>
        </p:nvSpPr>
        <p:spPr>
          <a:xfrm>
            <a:off x="7623544" y="486531"/>
            <a:ext cx="1392865" cy="459768"/>
          </a:xfrm>
          <a:prstGeom prst="roundRect">
            <a:avLst>
              <a:gd name="adj" fmla="val 36322"/>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28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mage on Tab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9" y="415926"/>
            <a:ext cx="3816350" cy="1233488"/>
          </a:xfrm>
        </p:spPr>
        <p:txBody>
          <a:bodyPr/>
          <a:lstStyle>
            <a:lvl1pPr>
              <a:defRPr>
                <a:solidFill>
                  <a:schemeClr val="bg1"/>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5939" y="1645200"/>
            <a:ext cx="3816350" cy="41417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5816009" y="616688"/>
            <a:ext cx="4816549" cy="6432698"/>
          </a:xfrm>
          <a:prstGeom prst="roundRect">
            <a:avLst>
              <a:gd name="adj" fmla="val 1435"/>
            </a:avLst>
          </a:prstGeom>
        </p:spPr>
        <p:txBody>
          <a:bodyPr/>
          <a:lstStyle/>
          <a:p>
            <a:r>
              <a:rPr lang="en-US"/>
              <a:t>Click icon to add picture</a:t>
            </a:r>
            <a:endParaRPr lang="en-GB"/>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10" name="Picture 9">
            <a:extLst>
              <a:ext uri="{FF2B5EF4-FFF2-40B4-BE49-F238E27FC236}">
                <a16:creationId xmlns:a16="http://schemas.microsoft.com/office/drawing/2014/main" id="{0C652DAC-1AF5-ECCF-933E-FB37F2DC5DF9}"/>
              </a:ext>
            </a:extLst>
          </p:cNvPr>
          <p:cNvPicPr>
            <a:picLocks noChangeAspect="1"/>
          </p:cNvPicPr>
          <p:nvPr userDrawn="1"/>
        </p:nvPicPr>
        <p:blipFill rotWithShape="1">
          <a:blip r:embed="rId7"/>
          <a:srcRect l="13298" r="13561"/>
          <a:stretch/>
        </p:blipFill>
        <p:spPr>
          <a:xfrm>
            <a:off x="5298494" y="0"/>
            <a:ext cx="5700288" cy="7793630"/>
          </a:xfrm>
          <a:prstGeom prst="rect">
            <a:avLst/>
          </a:prstGeom>
        </p:spPr>
      </p:pic>
    </p:spTree>
    <p:extLst>
      <p:ext uri="{BB962C8B-B14F-4D97-AF65-F5344CB8AC3E}">
        <p14:creationId xmlns:p14="http://schemas.microsoft.com/office/powerpoint/2010/main" val="199557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wrap="square" anchor="ctr" anchorCtr="0"/>
          <a:lstStyle>
            <a:lvl1pPr marL="4320000" algn="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1585913" y="-1"/>
            <a:ext cx="4564062" cy="5110163"/>
          </a:xfrm>
          <a:solidFill>
            <a:schemeClr val="bg2"/>
          </a:solidFill>
        </p:spPr>
        <p:txBody>
          <a:bodyPr lIns="273600" tIns="46800" rIns="90000" bIns="46800" anchor="ctr" anchorCtr="0"/>
          <a:lstStyle>
            <a:lvl1pPr>
              <a:defRPr sz="5400" b="0">
                <a:solidFill>
                  <a:schemeClr val="tx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D7C36901-734F-F3F5-A022-046C6BFAF8A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198123467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mage on Moni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5"/>
            <a:ext cx="3824263" cy="1230313"/>
          </a:xfrm>
        </p:spPr>
        <p:txBody>
          <a:bodyPr/>
          <a:lstStyle>
            <a:lvl1pPr>
              <a:defRPr>
                <a:solidFill>
                  <a:schemeClr val="bg1"/>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4800" y="1645200"/>
            <a:ext cx="3817488" cy="41449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5341620" y="1158240"/>
            <a:ext cx="5875020" cy="3299460"/>
          </a:xfrm>
          <a:prstGeom prst="rect">
            <a:avLst/>
          </a:prstGeom>
        </p:spPr>
        <p:txBody>
          <a:bodyPr/>
          <a:lstStyle/>
          <a:p>
            <a:r>
              <a:rPr lang="en-US"/>
              <a:t>Click icon to add picture</a:t>
            </a:r>
            <a:endParaRPr lang="en-GB"/>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3" name="Picture 2">
            <a:extLst>
              <a:ext uri="{FF2B5EF4-FFF2-40B4-BE49-F238E27FC236}">
                <a16:creationId xmlns:a16="http://schemas.microsoft.com/office/drawing/2014/main" id="{0BBA6672-E6A8-0990-0E04-5AED9E6DE24F}"/>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5084045" y="891339"/>
            <a:ext cx="6403210" cy="5104506"/>
          </a:xfrm>
          <a:prstGeom prst="rect">
            <a:avLst/>
          </a:prstGeom>
        </p:spPr>
      </p:pic>
    </p:spTree>
    <p:extLst>
      <p:ext uri="{BB962C8B-B14F-4D97-AF65-F5344CB8AC3E}">
        <p14:creationId xmlns:p14="http://schemas.microsoft.com/office/powerpoint/2010/main" val="5028722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8150-5D82-D3E7-B19E-3244542D86FB}"/>
              </a:ext>
            </a:extLst>
          </p:cNvPr>
          <p:cNvSpPr/>
          <p:nvPr userDrawn="1">
            <p:custDataLst>
              <p:tags r:id="rId1"/>
            </p:custDataLst>
          </p:nvPr>
        </p:nvSpPr>
        <p:spPr>
          <a:xfrm>
            <a:off x="0" y="0"/>
            <a:ext cx="6096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532B166-69C3-654A-AB94-B1FCAD49FDB5}"/>
              </a:ext>
            </a:extLst>
          </p:cNvPr>
          <p:cNvSpPr>
            <a:spLocks noGrp="1"/>
          </p:cNvSpPr>
          <p:nvPr>
            <p:ph type="body" sz="quarter" idx="12"/>
            <p:custDataLst>
              <p:tags r:id="rId2"/>
            </p:custDataLst>
          </p:nvPr>
        </p:nvSpPr>
        <p:spPr>
          <a:xfrm>
            <a:off x="515939" y="2576514"/>
            <a:ext cx="5435600" cy="2292349"/>
          </a:xfrm>
        </p:spPr>
        <p:txBody>
          <a:bodyPr/>
          <a:lstStyle>
            <a:lvl1pPr algn="ctr">
              <a:lnSpc>
                <a:spcPct val="100000"/>
              </a:lnSpc>
              <a:spcBef>
                <a:spcPts val="0"/>
              </a:spcBef>
              <a:defRPr sz="3600" b="1">
                <a:solidFill>
                  <a:schemeClr val="bg1"/>
                </a:solidFill>
              </a:defRPr>
            </a:lvl1pPr>
            <a:lvl2pPr algn="ctr">
              <a:lnSpc>
                <a:spcPct val="100000"/>
              </a:lnSpc>
              <a:spcBef>
                <a:spcPts val="0"/>
              </a:spcBef>
              <a:defRPr sz="3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F64CE7A8-898E-EB53-BC5B-94BA4EE81D07}"/>
              </a:ext>
            </a:extLst>
          </p:cNvPr>
          <p:cNvSpPr>
            <a:spLocks noGrp="1"/>
          </p:cNvSpPr>
          <p:nvPr>
            <p:ph type="body" sz="quarter" idx="13"/>
            <p:custDataLst>
              <p:tags r:id="rId3"/>
            </p:custDataLst>
          </p:nvPr>
        </p:nvSpPr>
        <p:spPr>
          <a:xfrm>
            <a:off x="6240462" y="2576513"/>
            <a:ext cx="5437187" cy="2292349"/>
          </a:xfrm>
        </p:spPr>
        <p:txBody>
          <a:bodyPr/>
          <a:lstStyle>
            <a:lvl1pPr algn="ctr">
              <a:lnSpc>
                <a:spcPct val="100000"/>
              </a:lnSpc>
              <a:spcBef>
                <a:spcPts val="0"/>
              </a:spcBef>
              <a:defRPr sz="3600" b="1">
                <a:solidFill>
                  <a:srgbClr val="E30613"/>
                </a:solidFill>
              </a:defRPr>
            </a:lvl1pPr>
            <a:lvl2pPr algn="ctr">
              <a:lnSpc>
                <a:spcPct val="100000"/>
              </a:lnSpc>
              <a:spcBef>
                <a:spcPts val="0"/>
              </a:spcBef>
              <a:defRPr sz="3600" b="1">
                <a:solidFill>
                  <a:srgbClr val="E30613"/>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2C52644A-7F1D-976E-4420-D81808078CD6}"/>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4339714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nd List ocea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rgbClr val="BC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6"/>
            <a:ext cx="4027487" cy="1230312"/>
          </a:xfrm>
        </p:spPr>
        <p:txBody>
          <a:bodyPr/>
          <a:lstStyle>
            <a:lvl1pPr>
              <a:defRPr>
                <a:solidFill>
                  <a:schemeClr val="tx1"/>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4350" y="1646238"/>
            <a:ext cx="4029075" cy="45910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240462" y="1022350"/>
            <a:ext cx="5435599" cy="730250"/>
          </a:xfrm>
        </p:spPr>
        <p:txBody>
          <a:bodyPr/>
          <a:lstStyle>
            <a:lvl1pPr>
              <a:spcBef>
                <a:spcPts val="100"/>
              </a:spcBef>
              <a:defRPr sz="1400">
                <a:solidFill>
                  <a:schemeClr val="tx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240462" y="1876425"/>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240462" y="2673350"/>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240462" y="3521076"/>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240462" y="4375151"/>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240462" y="5172076"/>
            <a:ext cx="5437188" cy="730250"/>
          </a:xfrm>
        </p:spPr>
        <p:txBody>
          <a:bodyPr/>
          <a:lstStyle>
            <a:lvl1pPr>
              <a:spcBef>
                <a:spcPts val="100"/>
              </a:spcBef>
              <a:defRPr sz="1400">
                <a:solidFill>
                  <a:schemeClr val="tx1"/>
                </a:solidFill>
              </a:defRPr>
            </a:lvl1pPr>
          </a:lstStyle>
          <a:p>
            <a:pPr lvl="0"/>
            <a:r>
              <a:rPr lang="en-US"/>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751037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and List S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6"/>
            <a:ext cx="4027487" cy="1230312"/>
          </a:xfrm>
        </p:spPr>
        <p:txBody>
          <a:bodyPr/>
          <a:lstStyle>
            <a:lvl1pPr>
              <a:defRPr>
                <a:solidFill>
                  <a:schemeClr val="tx1"/>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4350" y="1646238"/>
            <a:ext cx="4029075" cy="45910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240462" y="1022350"/>
            <a:ext cx="5435599" cy="730250"/>
          </a:xfrm>
        </p:spPr>
        <p:txBody>
          <a:bodyPr/>
          <a:lstStyle>
            <a:lvl1pPr>
              <a:spcBef>
                <a:spcPts val="100"/>
              </a:spcBef>
              <a:defRPr sz="1400">
                <a:solidFill>
                  <a:schemeClr val="tx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240462" y="1876425"/>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240462" y="2673350"/>
            <a:ext cx="5437188" cy="730250"/>
          </a:xfrm>
        </p:spPr>
        <p:txBody>
          <a:bodyPr/>
          <a:lstStyle>
            <a:lvl1pPr>
              <a:spcBef>
                <a:spcPts val="100"/>
              </a:spcBef>
              <a:defRPr sz="1400">
                <a:solidFill>
                  <a:schemeClr val="tx1"/>
                </a:solidFill>
              </a:defRPr>
            </a:lvl1pPr>
          </a:lstStyle>
          <a:p>
            <a:pPr lvl="0"/>
            <a:r>
              <a:rPr lang="en-US"/>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240462" y="3521076"/>
            <a:ext cx="5437188" cy="730250"/>
          </a:xfrm>
        </p:spPr>
        <p:txBody>
          <a:bodyPr/>
          <a:lstStyle>
            <a:lvl1pPr>
              <a:spcBef>
                <a:spcPts val="100"/>
              </a:spcBef>
              <a:defRPr sz="1400">
                <a:solidFill>
                  <a:schemeClr val="tx1"/>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240462" y="4375151"/>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240462" y="5172076"/>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6868384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and List Spac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rgbClr val="003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6"/>
            <a:ext cx="4027487" cy="1230312"/>
          </a:xfrm>
        </p:spPr>
        <p:txBody>
          <a:bodyPr/>
          <a:lstStyle>
            <a:lvl1pPr>
              <a:defRPr>
                <a:solidFill>
                  <a:srgbClr val="FFFFFF"/>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4349" y="1646238"/>
            <a:ext cx="4029075" cy="45910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203950" y="1022350"/>
            <a:ext cx="5472112" cy="730250"/>
          </a:xfrm>
        </p:spPr>
        <p:txBody>
          <a:bodyPr/>
          <a:lstStyle>
            <a:lvl1pPr>
              <a:spcBef>
                <a:spcPts val="100"/>
              </a:spcBef>
              <a:defRPr sz="1400">
                <a:solidFill>
                  <a:schemeClr val="tx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203950" y="1876425"/>
            <a:ext cx="5473700" cy="730250"/>
          </a:xfrm>
        </p:spPr>
        <p:txBody>
          <a:bodyPr/>
          <a:lstStyle>
            <a:lvl1pPr>
              <a:spcBef>
                <a:spcPts val="100"/>
              </a:spcBef>
              <a:defRPr sz="1400">
                <a:solidFill>
                  <a:schemeClr val="tx1"/>
                </a:solidFill>
              </a:defRPr>
            </a:lvl1pPr>
          </a:lstStyle>
          <a:p>
            <a:pPr lvl="0"/>
            <a:r>
              <a:rPr lang="en-US"/>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203948" y="2673350"/>
            <a:ext cx="5473702" cy="730250"/>
          </a:xfrm>
        </p:spPr>
        <p:txBody>
          <a:bodyPr/>
          <a:lstStyle>
            <a:lvl1pPr>
              <a:spcBef>
                <a:spcPts val="100"/>
              </a:spcBef>
              <a:defRPr sz="1400">
                <a:solidFill>
                  <a:schemeClr val="tx1"/>
                </a:solidFill>
              </a:defRPr>
            </a:lvl1pPr>
          </a:lstStyle>
          <a:p>
            <a:pPr lvl="0"/>
            <a:r>
              <a:rPr lang="en-US"/>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203948" y="3521076"/>
            <a:ext cx="5473702" cy="730250"/>
          </a:xfrm>
        </p:spPr>
        <p:txBody>
          <a:bodyPr/>
          <a:lstStyle>
            <a:lvl1pPr>
              <a:spcBef>
                <a:spcPts val="100"/>
              </a:spcBef>
              <a:defRPr sz="1400">
                <a:solidFill>
                  <a:schemeClr val="tx1"/>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203950" y="4375151"/>
            <a:ext cx="5473700" cy="730250"/>
          </a:xfrm>
        </p:spPr>
        <p:txBody>
          <a:bodyPr/>
          <a:lstStyle>
            <a:lvl1pPr>
              <a:spcBef>
                <a:spcPts val="100"/>
              </a:spcBef>
              <a:defRPr sz="1400">
                <a:solidFill>
                  <a:schemeClr val="tx1"/>
                </a:solidFill>
              </a:defRPr>
            </a:lvl1pPr>
          </a:lstStyle>
          <a:p>
            <a:pPr lvl="0"/>
            <a:r>
              <a:rPr lang="en-US"/>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203946" y="5172076"/>
            <a:ext cx="5473704" cy="730250"/>
          </a:xfrm>
        </p:spPr>
        <p:txBody>
          <a:bodyPr/>
          <a:lstStyle>
            <a:lvl1pPr>
              <a:spcBef>
                <a:spcPts val="100"/>
              </a:spcBef>
              <a:defRPr sz="1400">
                <a:solidFill>
                  <a:schemeClr val="tx1"/>
                </a:solidFill>
              </a:defRPr>
            </a:lvl1pPr>
          </a:lstStyle>
          <a:p>
            <a:pPr lvl="0"/>
            <a:r>
              <a:rPr lang="en-US"/>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lvl1pPr>
              <a:defRPr>
                <a:solidFill>
                  <a:srgbClr val="FFFFFF"/>
                </a:solidFill>
              </a:defRPr>
            </a:lvl1pPr>
          </a:lstStyle>
          <a:p>
            <a:fld id="{0001D976-1952-4225-8B5D-FB6C01AF759E}" type="slidenum">
              <a:rPr lang="en-US" smtClean="0"/>
              <a:pPr/>
              <a:t>‹#›</a:t>
            </a:fld>
            <a:r>
              <a:rPr lang="en-US"/>
              <a:t>  |  © 2023 Jones Lang LaSalle IP, Inc. All rights reserved.</a:t>
            </a:r>
          </a:p>
        </p:txBody>
      </p:sp>
    </p:spTree>
    <p:extLst>
      <p:ext uri="{BB962C8B-B14F-4D97-AF65-F5344CB8AC3E}">
        <p14:creationId xmlns:p14="http://schemas.microsoft.com/office/powerpoint/2010/main" val="39022766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and List Midn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rgbClr val="131E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6"/>
            <a:ext cx="4027487" cy="1230312"/>
          </a:xfrm>
        </p:spPr>
        <p:txBody>
          <a:bodyPr/>
          <a:lstStyle>
            <a:lvl1pPr>
              <a:defRPr>
                <a:solidFill>
                  <a:srgbClr val="FFFFFF"/>
                </a:solidFill>
              </a:defRPr>
            </a:lvl1p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4350" y="1646238"/>
            <a:ext cx="4029075" cy="45910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240462" y="1022350"/>
            <a:ext cx="5435599" cy="730250"/>
          </a:xfrm>
        </p:spPr>
        <p:txBody>
          <a:bodyPr/>
          <a:lstStyle>
            <a:lvl1pPr>
              <a:spcBef>
                <a:spcPts val="100"/>
              </a:spcBef>
              <a:defRPr sz="1400">
                <a:solidFill>
                  <a:schemeClr val="tx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240462" y="1876425"/>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240462" y="2673350"/>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240462" y="3521076"/>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240462" y="4375151"/>
            <a:ext cx="5437188" cy="730250"/>
          </a:xfrm>
        </p:spPr>
        <p:txBody>
          <a:bodyPr/>
          <a:lstStyle>
            <a:lvl1pPr>
              <a:spcBef>
                <a:spcPts val="100"/>
              </a:spcBef>
              <a:defRPr sz="1400">
                <a:solidFill>
                  <a:schemeClr val="tx1"/>
                </a:solidFill>
              </a:defRPr>
            </a:lvl1pPr>
          </a:lstStyle>
          <a:p>
            <a:pPr lvl="0"/>
            <a:r>
              <a:rPr lang="en-US"/>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240462" y="5172076"/>
            <a:ext cx="5437187" cy="730250"/>
          </a:xfrm>
        </p:spPr>
        <p:txBody>
          <a:bodyPr/>
          <a:lstStyle>
            <a:lvl1pPr>
              <a:spcBef>
                <a:spcPts val="100"/>
              </a:spcBef>
              <a:defRPr sz="1400">
                <a:solidFill>
                  <a:schemeClr val="tx1"/>
                </a:solidFill>
              </a:defRPr>
            </a:lvl1pPr>
          </a:lstStyle>
          <a:p>
            <a:pPr lvl="0"/>
            <a:r>
              <a:rPr lang="en-US"/>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lvl1pPr>
              <a:defRPr>
                <a:solidFill>
                  <a:srgbClr val="FFFFFF"/>
                </a:solidFill>
              </a:defRPr>
            </a:lvl1pPr>
          </a:lstStyle>
          <a:p>
            <a:fld id="{0001D976-1952-4225-8B5D-FB6C01AF759E}" type="slidenum">
              <a:rPr lang="en-US" smtClean="0"/>
              <a:pPr/>
              <a:t>‹#›</a:t>
            </a:fld>
            <a:r>
              <a:rPr lang="en-US"/>
              <a:t>  |  © 2023 Jones Lang LaSalle IP, Inc. All rights reserved.</a:t>
            </a:r>
          </a:p>
        </p:txBody>
      </p:sp>
    </p:spTree>
    <p:extLst>
      <p:ext uri="{BB962C8B-B14F-4D97-AF65-F5344CB8AC3E}">
        <p14:creationId xmlns:p14="http://schemas.microsoft.com/office/powerpoint/2010/main" val="19591705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C522-07AB-6B0E-52AC-A4BC06950B6C}"/>
              </a:ext>
            </a:extLst>
          </p:cNvPr>
          <p:cNvSpPr>
            <a:spLocks noGrp="1"/>
          </p:cNvSpPr>
          <p:nvPr>
            <p:ph type="title"/>
            <p:custDataLst>
              <p:tags r:id="rId1"/>
            </p:custDataLst>
          </p:nvPr>
        </p:nvSpPr>
        <p:spPr>
          <a:xfrm>
            <a:off x="523073" y="415925"/>
            <a:ext cx="8446302" cy="517525"/>
          </a:xfrm>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D35ED77F-6F29-8A00-8E65-F161748CA8D7}"/>
              </a:ext>
            </a:extLst>
          </p:cNvPr>
          <p:cNvSpPr>
            <a:spLocks noGrp="1"/>
          </p:cNvSpPr>
          <p:nvPr>
            <p:ph type="pic" sz="quarter" idx="12"/>
            <p:custDataLst>
              <p:tags r:id="rId2"/>
            </p:custDataLst>
          </p:nvPr>
        </p:nvSpPr>
        <p:spPr>
          <a:xfrm>
            <a:off x="9105900" y="415925"/>
            <a:ext cx="2571750" cy="5508625"/>
          </a:xfrm>
        </p:spPr>
        <p:txBody>
          <a:bodyPr/>
          <a:lstStyle/>
          <a:p>
            <a:r>
              <a:rPr lang="en-US"/>
              <a:t>Click icon to add picture</a:t>
            </a:r>
            <a:endParaRPr lang="en-GB"/>
          </a:p>
        </p:txBody>
      </p:sp>
      <p:sp>
        <p:nvSpPr>
          <p:cNvPr id="7" name="Slide Number Placeholder 6">
            <a:extLst>
              <a:ext uri="{FF2B5EF4-FFF2-40B4-BE49-F238E27FC236}">
                <a16:creationId xmlns:a16="http://schemas.microsoft.com/office/drawing/2014/main" id="{867376A4-AEED-B535-E22D-396175196FB9}"/>
              </a:ext>
            </a:extLst>
          </p:cNvPr>
          <p:cNvSpPr>
            <a:spLocks noGrp="1"/>
          </p:cNvSpPr>
          <p:nvPr>
            <p:ph type="sldNum" sz="quarter" idx="13"/>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5553238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494FA-248D-331F-7A87-8666B549FEEF}"/>
              </a:ext>
            </a:extLst>
          </p:cNvPr>
          <p:cNvSpPr/>
          <p:nvPr userDrawn="1">
            <p:custDataLst>
              <p:tags r:id="rId1"/>
            </p:custDataLst>
          </p:nvPr>
        </p:nvSpPr>
        <p:spPr>
          <a:xfrm>
            <a:off x="6096000" y="0"/>
            <a:ext cx="6096000" cy="3494088"/>
          </a:xfrm>
          <a:prstGeom prst="rect">
            <a:avLst/>
          </a:prstGeom>
          <a:solidFill>
            <a:srgbClr val="BC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DF6A30-B870-081D-BC2A-CC1F98A83F22}"/>
              </a:ext>
            </a:extLst>
          </p:cNvPr>
          <p:cNvSpPr/>
          <p:nvPr userDrawn="1">
            <p:custDataLst>
              <p:tags r:id="rId2"/>
            </p:custDataLst>
          </p:nvPr>
        </p:nvSpPr>
        <p:spPr>
          <a:xfrm>
            <a:off x="0" y="0"/>
            <a:ext cx="6096000" cy="6858000"/>
          </a:xfrm>
          <a:prstGeom prst="rect">
            <a:avLst/>
          </a:prstGeom>
          <a:solidFill>
            <a:srgbClr val="003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DB08B-B7E5-7ADE-568C-F1CD04552D54}"/>
              </a:ext>
            </a:extLst>
          </p:cNvPr>
          <p:cNvSpPr>
            <a:spLocks noGrp="1"/>
          </p:cNvSpPr>
          <p:nvPr>
            <p:ph type="title"/>
            <p:custDataLst>
              <p:tags r:id="rId3"/>
            </p:custDataLst>
          </p:nvPr>
        </p:nvSpPr>
        <p:spPr>
          <a:xfrm>
            <a:off x="515938" y="4635777"/>
            <a:ext cx="5300661" cy="1085850"/>
          </a:xfrm>
        </p:spPr>
        <p:txBody>
          <a:bodyPr/>
          <a:lstStyle>
            <a:lvl1pPr algn="ctr">
              <a:defRPr>
                <a:solidFill>
                  <a:schemeClr val="bg1"/>
                </a:solidFill>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BBAF200C-18BA-76D0-2BEB-82A3662AFCC7}"/>
              </a:ext>
            </a:extLst>
          </p:cNvPr>
          <p:cNvSpPr>
            <a:spLocks noGrp="1"/>
          </p:cNvSpPr>
          <p:nvPr>
            <p:ph type="pic" sz="quarter" idx="12"/>
            <p:custDataLst>
              <p:tags r:id="rId4"/>
            </p:custDataLst>
          </p:nvPr>
        </p:nvSpPr>
        <p:spPr>
          <a:xfrm>
            <a:off x="523074" y="933450"/>
            <a:ext cx="5293526" cy="3371849"/>
          </a:xfrm>
          <a:solidFill>
            <a:schemeClr val="bg1"/>
          </a:solidFill>
        </p:spPr>
        <p:txBody>
          <a:bodyPr/>
          <a:lstStyle>
            <a:lvl1pPr>
              <a:defRPr>
                <a:solidFill>
                  <a:schemeClr val="tx1"/>
                </a:solidFill>
              </a:defRPr>
            </a:lvl1pPr>
          </a:lstStyle>
          <a:p>
            <a:r>
              <a:rPr lang="en-US"/>
              <a:t>Click icon to add picture</a:t>
            </a:r>
            <a:endParaRPr lang="en-GB"/>
          </a:p>
        </p:txBody>
      </p:sp>
      <p:sp>
        <p:nvSpPr>
          <p:cNvPr id="8" name="Text Placeholder 5">
            <a:extLst>
              <a:ext uri="{FF2B5EF4-FFF2-40B4-BE49-F238E27FC236}">
                <a16:creationId xmlns:a16="http://schemas.microsoft.com/office/drawing/2014/main" id="{E072F2BB-78D1-0324-6C3E-3719B08BA776}"/>
              </a:ext>
            </a:extLst>
          </p:cNvPr>
          <p:cNvSpPr>
            <a:spLocks noGrp="1"/>
          </p:cNvSpPr>
          <p:nvPr>
            <p:ph type="body" sz="quarter" idx="13" hasCustomPrompt="1"/>
            <p:custDataLst>
              <p:tags r:id="rId5"/>
            </p:custDataLst>
          </p:nvPr>
        </p:nvSpPr>
        <p:spPr>
          <a:xfrm>
            <a:off x="6503987" y="981075"/>
            <a:ext cx="1076325" cy="952501"/>
          </a:xfrm>
        </p:spPr>
        <p:txBody>
          <a:bodyPr/>
          <a:lstStyle>
            <a:lvl1pPr algn="r">
              <a:defRPr sz="54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55537BA5-E467-46EF-CFB6-B33B8FEE87C1}"/>
              </a:ext>
            </a:extLst>
          </p:cNvPr>
          <p:cNvSpPr>
            <a:spLocks noGrp="1"/>
          </p:cNvSpPr>
          <p:nvPr>
            <p:ph type="body" sz="quarter" idx="16"/>
            <p:custDataLst>
              <p:tags r:id="rId6"/>
            </p:custDataLst>
          </p:nvPr>
        </p:nvSpPr>
        <p:spPr>
          <a:xfrm>
            <a:off x="7859712" y="981075"/>
            <a:ext cx="3817937" cy="1755775"/>
          </a:xfrm>
        </p:spPr>
        <p:txBody>
          <a:bodyPr/>
          <a:lstStyle>
            <a:lvl1pPr>
              <a:spcBef>
                <a:spcPts val="100"/>
              </a:spcBef>
              <a:defRPr sz="1400">
                <a:solidFill>
                  <a:schemeClr val="tx1"/>
                </a:solidFill>
              </a:defRPr>
            </a:lvl1pPr>
          </a:lstStyle>
          <a:p>
            <a:pPr lvl="0"/>
            <a:r>
              <a:rPr lang="en-US"/>
              <a:t>Click to edit Master text styles</a:t>
            </a:r>
          </a:p>
        </p:txBody>
      </p:sp>
      <p:sp>
        <p:nvSpPr>
          <p:cNvPr id="11" name="Text Placeholder 5">
            <a:extLst>
              <a:ext uri="{FF2B5EF4-FFF2-40B4-BE49-F238E27FC236}">
                <a16:creationId xmlns:a16="http://schemas.microsoft.com/office/drawing/2014/main" id="{0F6E41FD-AD2F-A01D-8339-0FCCCAA0B927}"/>
              </a:ext>
            </a:extLst>
          </p:cNvPr>
          <p:cNvSpPr>
            <a:spLocks noGrp="1"/>
          </p:cNvSpPr>
          <p:nvPr>
            <p:ph type="body" sz="quarter" idx="17" hasCustomPrompt="1"/>
            <p:custDataLst>
              <p:tags r:id="rId7"/>
            </p:custDataLst>
          </p:nvPr>
        </p:nvSpPr>
        <p:spPr>
          <a:xfrm>
            <a:off x="6515996" y="4046537"/>
            <a:ext cx="1076325" cy="952501"/>
          </a:xfrm>
        </p:spPr>
        <p:txBody>
          <a:bodyPr/>
          <a:lstStyle>
            <a:lvl1pPr algn="r">
              <a:defRPr sz="5400" b="1">
                <a:solidFill>
                  <a:srgbClr val="E30613"/>
                </a:solidFill>
              </a:defRPr>
            </a:lvl1pPr>
          </a:lstStyle>
          <a:p>
            <a:pPr lvl="0"/>
            <a:r>
              <a:rPr lang="en-US"/>
              <a:t>01</a:t>
            </a:r>
          </a:p>
        </p:txBody>
      </p:sp>
      <p:sp>
        <p:nvSpPr>
          <p:cNvPr id="12" name="Text Placeholder 11">
            <a:extLst>
              <a:ext uri="{FF2B5EF4-FFF2-40B4-BE49-F238E27FC236}">
                <a16:creationId xmlns:a16="http://schemas.microsoft.com/office/drawing/2014/main" id="{E8AC3CE4-669A-55EE-FF50-68F3F38ECF07}"/>
              </a:ext>
            </a:extLst>
          </p:cNvPr>
          <p:cNvSpPr>
            <a:spLocks noGrp="1"/>
          </p:cNvSpPr>
          <p:nvPr>
            <p:ph type="body" sz="quarter" idx="18"/>
            <p:custDataLst>
              <p:tags r:id="rId8"/>
            </p:custDataLst>
          </p:nvPr>
        </p:nvSpPr>
        <p:spPr>
          <a:xfrm>
            <a:off x="7859712" y="4168775"/>
            <a:ext cx="3817938" cy="1755775"/>
          </a:xfrm>
        </p:spPr>
        <p:txBody>
          <a:bodyPr/>
          <a:lstStyle>
            <a:lvl1pPr>
              <a:spcBef>
                <a:spcPts val="100"/>
              </a:spcBef>
              <a:defRPr sz="1400">
                <a:solidFill>
                  <a:schemeClr val="tx1"/>
                </a:solidFill>
              </a:defRPr>
            </a:lvl1pPr>
          </a:lstStyle>
          <a:p>
            <a:pPr lvl="0"/>
            <a:r>
              <a:rPr lang="en-US"/>
              <a:t>Click to edit Master text styles</a:t>
            </a:r>
          </a:p>
        </p:txBody>
      </p:sp>
      <p:sp>
        <p:nvSpPr>
          <p:cNvPr id="13" name="Slide Number Placeholder 12">
            <a:extLst>
              <a:ext uri="{FF2B5EF4-FFF2-40B4-BE49-F238E27FC236}">
                <a16:creationId xmlns:a16="http://schemas.microsoft.com/office/drawing/2014/main" id="{1E355CB0-A467-0631-445A-BCF966D1446E}"/>
              </a:ext>
            </a:extLst>
          </p:cNvPr>
          <p:cNvSpPr>
            <a:spLocks noGrp="1"/>
          </p:cNvSpPr>
          <p:nvPr>
            <p:ph type="sldNum" sz="quarter" idx="19"/>
            <p:custDataLst>
              <p:tags r:id="rId9"/>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915220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F53F-6953-2542-E86C-F9EFD7653FE4}"/>
              </a:ext>
            </a:extLst>
          </p:cNvPr>
          <p:cNvSpPr>
            <a:spLocks noGrp="1"/>
          </p:cNvSpPr>
          <p:nvPr>
            <p:ph type="title"/>
            <p:custDataLst>
              <p:tags r:id="rId1"/>
            </p:custDataLst>
          </p:nvPr>
        </p:nvSpPr>
        <p:spPr>
          <a:xfrm>
            <a:off x="515938" y="933450"/>
            <a:ext cx="11161712" cy="4991100"/>
          </a:xfrm>
        </p:spPr>
        <p:txBody>
          <a:bodyPr anchor="ctr" anchorCtr="0"/>
          <a:lstStyle>
            <a:lvl1pPr>
              <a:defRPr sz="6000" b="1">
                <a:solidFill>
                  <a:schemeClr val="tx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31A598A3-2B00-2F60-8873-A5B49C6E4947}"/>
              </a:ext>
            </a:extLst>
          </p:cNvPr>
          <p:cNvSpPr>
            <a:spLocks noGrp="1"/>
          </p:cNvSpPr>
          <p:nvPr>
            <p:ph type="sldNum" sz="quarter" idx="10"/>
            <p:custDataLst>
              <p:tags r:id="rId2"/>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29564782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1"/>
            </p:custDataLst>
          </p:nvPr>
        </p:nvSpPr>
        <p:spPr>
          <a:xfrm>
            <a:off x="1722439" y="1933574"/>
            <a:ext cx="9965976" cy="3065463"/>
          </a:xfrm>
        </p:spPr>
        <p:txBody>
          <a:bodyPr/>
          <a:lstStyle>
            <a:lvl1pPr>
              <a:defRPr sz="3600">
                <a:solidFill>
                  <a:schemeClr val="tx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2"/>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3"/>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4"/>
            </p:custDataLst>
          </p:nvPr>
        </p:nvSpPr>
        <p:spPr>
          <a:xfrm>
            <a:off x="1722438" y="5110163"/>
            <a:ext cx="9964736"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63692C34-34B6-F688-C5CF-8D1F1A71D436}"/>
              </a:ext>
            </a:extLst>
          </p:cNvPr>
          <p:cNvSpPr>
            <a:spLocks noGrp="1"/>
          </p:cNvSpPr>
          <p:nvPr>
            <p:ph type="sldNum" sz="quarter" idx="13"/>
            <p:custDataLst>
              <p:tags r:id="rId5"/>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3531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6A652B5-0AD2-8B25-9F37-4F7BE7868BA0}"/>
              </a:ext>
            </a:extLst>
          </p:cNvPr>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68" t="1833" b="11566"/>
          <a:stretch/>
        </p:blipFill>
        <p:spPr>
          <a:xfrm flipV="1">
            <a:off x="0" y="-9"/>
            <a:ext cx="9919134" cy="6858002"/>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bg1"/>
                </a:solidFill>
              </a:defRPr>
            </a:lvl1pPr>
          </a:lstStyle>
          <a:p>
            <a:r>
              <a:rPr lang="en-GB"/>
              <a:t>Click to edit Master title style</a:t>
            </a:r>
          </a:p>
        </p:txBody>
      </p:sp>
      <p:sp>
        <p:nvSpPr>
          <p:cNvPr id="8" name="Slide Number Placeholder 7">
            <a:extLst>
              <a:ext uri="{FF2B5EF4-FFF2-40B4-BE49-F238E27FC236}">
                <a16:creationId xmlns:a16="http://schemas.microsoft.com/office/drawing/2014/main" id="{82FA7297-110E-7B95-9276-EBEA991955DA}"/>
              </a:ext>
            </a:extLst>
          </p:cNvPr>
          <p:cNvSpPr>
            <a:spLocks noGrp="1"/>
          </p:cNvSpPr>
          <p:nvPr>
            <p:ph type="sldNum" sz="quarter" idx="10"/>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pic>
        <p:nvPicPr>
          <p:cNvPr id="3" name="Picture 2">
            <a:extLst>
              <a:ext uri="{FF2B5EF4-FFF2-40B4-BE49-F238E27FC236}">
                <a16:creationId xmlns:a16="http://schemas.microsoft.com/office/drawing/2014/main" id="{1B8451E0-1554-6A5B-015D-1377DA96902E}"/>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2030938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Quote on Ocean">
    <p:bg>
      <p:bgPr>
        <a:solidFill>
          <a:srgbClr val="BCDE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933575"/>
            <a:ext cx="7383461" cy="3048000"/>
          </a:xfrm>
        </p:spPr>
        <p:txBody>
          <a:bodyPr/>
          <a:lstStyle>
            <a:lvl1pPr>
              <a:defRPr sz="3600"/>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9925049"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3575735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e on Sand">
    <p:bg>
      <p:bgPr>
        <a:solidFill>
          <a:srgbClr val="E0C6AD"/>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933575"/>
            <a:ext cx="7383461" cy="3048000"/>
          </a:xfrm>
        </p:spPr>
        <p:txBody>
          <a:bodyPr/>
          <a:lstStyle>
            <a:lvl1pPr>
              <a:defRPr sz="3600"/>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9925049"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9037686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Quote on Sand">
    <p:bg>
      <p:bgPr>
        <a:solidFill>
          <a:srgbClr val="003E5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933575"/>
            <a:ext cx="7383461" cy="3048000"/>
          </a:xfrm>
        </p:spPr>
        <p:txBody>
          <a:bodyPr/>
          <a:lstStyle>
            <a:lvl1pPr>
              <a:defRPr sz="3600">
                <a:solidFill>
                  <a:srgbClr val="FFFFFF"/>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9925049" cy="681037"/>
          </a:xfrm>
        </p:spPr>
        <p:txBody>
          <a:bodyPr/>
          <a:lstStyle>
            <a:lvl1pPr>
              <a:spcBef>
                <a:spcPts val="800"/>
              </a:spcBef>
              <a:spcAft>
                <a:spcPts val="0"/>
              </a:spcAft>
              <a:defRPr sz="1800" b="1">
                <a:solidFill>
                  <a:srgbClr val="FFFFFF"/>
                </a:solidFill>
              </a:defRPr>
            </a:lvl1pPr>
            <a:lvl2pPr marL="0" indent="0">
              <a:spcBef>
                <a:spcPts val="800"/>
              </a:spcBef>
              <a:spcAft>
                <a:spcPts val="0"/>
              </a:spcAft>
              <a:buNone/>
              <a:defRPr sz="1800" i="1">
                <a:solidFill>
                  <a:srgbClr val="FFFFFF"/>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lvl1pPr>
              <a:defRPr>
                <a:solidFill>
                  <a:srgbClr val="FFFFFF"/>
                </a:solidFill>
              </a:defRPr>
            </a:lvl1pPr>
          </a:lstStyle>
          <a:p>
            <a:fld id="{0001D976-1952-4225-8B5D-FB6C01AF759E}" type="slidenum">
              <a:rPr lang="en-US" smtClean="0"/>
              <a:pPr/>
              <a:t>‹#›</a:t>
            </a:fld>
            <a:r>
              <a:rPr lang="en-US"/>
              <a:t>  |  © 2023 Jones Lang LaSalle IP, Inc. All rights reserved.</a:t>
            </a:r>
          </a:p>
        </p:txBody>
      </p:sp>
      <p:pic>
        <p:nvPicPr>
          <p:cNvPr id="3" name="Picture 2">
            <a:extLst>
              <a:ext uri="{FF2B5EF4-FFF2-40B4-BE49-F238E27FC236}">
                <a16:creationId xmlns:a16="http://schemas.microsoft.com/office/drawing/2014/main" id="{EA17FF79-FF7F-0B9F-1EB5-879B883EAE6B}"/>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1012400" y="6332400"/>
            <a:ext cx="656793" cy="292280"/>
          </a:xfrm>
          <a:prstGeom prst="rect">
            <a:avLst/>
          </a:prstGeom>
        </p:spPr>
      </p:pic>
    </p:spTree>
    <p:extLst>
      <p:ext uri="{BB962C8B-B14F-4D97-AF65-F5344CB8AC3E}">
        <p14:creationId xmlns:p14="http://schemas.microsoft.com/office/powerpoint/2010/main" val="29147629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_Quote on Sand">
    <p:bg>
      <p:bgPr>
        <a:solidFill>
          <a:srgbClr val="131E29"/>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933575"/>
            <a:ext cx="7383461" cy="3048000"/>
          </a:xfrm>
        </p:spPr>
        <p:txBody>
          <a:bodyPr/>
          <a:lstStyle>
            <a:lvl1pPr>
              <a:defRPr sz="3600">
                <a:solidFill>
                  <a:srgbClr val="FFFFFF"/>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9925049" cy="681037"/>
          </a:xfrm>
        </p:spPr>
        <p:txBody>
          <a:bodyPr/>
          <a:lstStyle>
            <a:lvl1pPr>
              <a:spcBef>
                <a:spcPts val="800"/>
              </a:spcBef>
              <a:spcAft>
                <a:spcPts val="0"/>
              </a:spcAft>
              <a:defRPr sz="1800" b="1">
                <a:solidFill>
                  <a:srgbClr val="FFFFFF"/>
                </a:solidFill>
              </a:defRPr>
            </a:lvl1pPr>
            <a:lvl2pPr marL="0" indent="0">
              <a:spcBef>
                <a:spcPts val="800"/>
              </a:spcBef>
              <a:spcAft>
                <a:spcPts val="0"/>
              </a:spcAft>
              <a:buNone/>
              <a:defRPr sz="1800" i="1">
                <a:solidFill>
                  <a:srgbClr val="FFFFFF"/>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lvl1pPr>
              <a:defRPr>
                <a:solidFill>
                  <a:srgbClr val="FFFFFF"/>
                </a:solidFill>
              </a:defRPr>
            </a:lvl1pPr>
          </a:lstStyle>
          <a:p>
            <a:fld id="{0001D976-1952-4225-8B5D-FB6C01AF759E}" type="slidenum">
              <a:rPr lang="en-US" smtClean="0"/>
              <a:pPr/>
              <a:t>‹#›</a:t>
            </a:fld>
            <a:r>
              <a:rPr lang="en-US"/>
              <a:t>  |  © 2023 Jones Lang LaSalle IP, Inc. All rights reserved.</a:t>
            </a:r>
          </a:p>
        </p:txBody>
      </p:sp>
      <p:pic>
        <p:nvPicPr>
          <p:cNvPr id="4" name="Picture 3">
            <a:extLst>
              <a:ext uri="{FF2B5EF4-FFF2-40B4-BE49-F238E27FC236}">
                <a16:creationId xmlns:a16="http://schemas.microsoft.com/office/drawing/2014/main" id="{3B8E0C81-C7A7-F8D3-CF62-6D330A28FD87}"/>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1012400" y="6332400"/>
            <a:ext cx="656793" cy="292506"/>
          </a:xfrm>
          <a:prstGeom prst="rect">
            <a:avLst/>
          </a:prstGeom>
        </p:spPr>
      </p:pic>
    </p:spTree>
    <p:extLst>
      <p:ext uri="{BB962C8B-B14F-4D97-AF65-F5344CB8AC3E}">
        <p14:creationId xmlns:p14="http://schemas.microsoft.com/office/powerpoint/2010/main" val="29568627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Image and Tex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1B6589A-E1AC-A935-63C7-9F66B101CFF5}"/>
              </a:ext>
            </a:extLst>
          </p:cNvPr>
          <p:cNvSpPr>
            <a:spLocks noGrp="1"/>
          </p:cNvSpPr>
          <p:nvPr>
            <p:ph type="pic" sz="quarter" idx="15"/>
          </p:nvPr>
        </p:nvSpPr>
        <p:spPr>
          <a:xfrm>
            <a:off x="1225086" y="1660525"/>
            <a:ext cx="1145392" cy="936625"/>
          </a:xfrm>
        </p:spPr>
        <p:txBody>
          <a:bodyPr/>
          <a:lstStyle/>
          <a:p>
            <a:r>
              <a:rPr lang="en-US"/>
              <a:t>Click icon to add picture</a:t>
            </a:r>
            <a:endParaRPr lang="en-GB"/>
          </a:p>
        </p:txBody>
      </p:sp>
      <p:sp>
        <p:nvSpPr>
          <p:cNvPr id="21" name="Text Placeholder 20">
            <a:extLst>
              <a:ext uri="{FF2B5EF4-FFF2-40B4-BE49-F238E27FC236}">
                <a16:creationId xmlns:a16="http://schemas.microsoft.com/office/drawing/2014/main" id="{64B9C855-0338-C519-5FD5-3CB030119915}"/>
              </a:ext>
            </a:extLst>
          </p:cNvPr>
          <p:cNvSpPr>
            <a:spLocks noGrp="1"/>
          </p:cNvSpPr>
          <p:nvPr>
            <p:ph type="body" sz="quarter" idx="11" hasCustomPrompt="1"/>
          </p:nvPr>
        </p:nvSpPr>
        <p:spPr>
          <a:xfrm>
            <a:off x="510782" y="2836863"/>
            <a:ext cx="2574000" cy="417513"/>
          </a:xfrm>
        </p:spPr>
        <p:txBody>
          <a:bodyPr/>
          <a:lstStyle>
            <a:lvl1pPr algn="ctr">
              <a:defRPr sz="3000" b="0"/>
            </a:lvl1pPr>
          </a:lstStyle>
          <a:p>
            <a:pPr lvl="0"/>
            <a:r>
              <a:rPr lang="en-US"/>
              <a:t>Title 1</a:t>
            </a:r>
          </a:p>
        </p:txBody>
      </p:sp>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
        <p:nvSpPr>
          <p:cNvPr id="28" name="Text Placeholder 27">
            <a:extLst>
              <a:ext uri="{FF2B5EF4-FFF2-40B4-BE49-F238E27FC236}">
                <a16:creationId xmlns:a16="http://schemas.microsoft.com/office/drawing/2014/main" id="{A628DACA-46F3-1D52-40F2-1413047F6EAD}"/>
              </a:ext>
            </a:extLst>
          </p:cNvPr>
          <p:cNvSpPr>
            <a:spLocks noGrp="1"/>
          </p:cNvSpPr>
          <p:nvPr>
            <p:ph type="body" sz="quarter" idx="16"/>
          </p:nvPr>
        </p:nvSpPr>
        <p:spPr>
          <a:xfrm>
            <a:off x="510782" y="3387726"/>
            <a:ext cx="2574000" cy="2297112"/>
          </a:xfrm>
        </p:spPr>
        <p:txBody>
          <a:bodyPr/>
          <a:lstStyle>
            <a:lvl1pPr algn="ctr">
              <a:defRPr sz="1800"/>
            </a:lvl1pPr>
            <a:lvl2pPr algn="ctr">
              <a:defRPr sz="1400"/>
            </a:lvl2pPr>
            <a:lvl3pPr algn="ctr">
              <a:defRPr sz="1400"/>
            </a:lvl3pPr>
            <a:lvl4pPr algn="ctr">
              <a:defRPr sz="1400"/>
            </a:lvl4pPr>
            <a:lvl5pPr algn="ct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Picture Placeholder 25">
            <a:extLst>
              <a:ext uri="{FF2B5EF4-FFF2-40B4-BE49-F238E27FC236}">
                <a16:creationId xmlns:a16="http://schemas.microsoft.com/office/drawing/2014/main" id="{5FED39B5-2E8E-DE99-64A8-D7ADF370C86B}"/>
              </a:ext>
            </a:extLst>
          </p:cNvPr>
          <p:cNvSpPr>
            <a:spLocks noGrp="1"/>
          </p:cNvSpPr>
          <p:nvPr>
            <p:ph type="pic" sz="quarter" idx="17"/>
          </p:nvPr>
        </p:nvSpPr>
        <p:spPr>
          <a:xfrm>
            <a:off x="4089375" y="1646238"/>
            <a:ext cx="1145392" cy="936625"/>
          </a:xfrm>
        </p:spPr>
        <p:txBody>
          <a:bodyPr/>
          <a:lstStyle/>
          <a:p>
            <a:r>
              <a:rPr lang="en-US"/>
              <a:t>Click icon to add picture</a:t>
            </a:r>
            <a:endParaRPr lang="en-GB"/>
          </a:p>
        </p:txBody>
      </p:sp>
      <p:sp>
        <p:nvSpPr>
          <p:cNvPr id="30" name="Text Placeholder 20">
            <a:extLst>
              <a:ext uri="{FF2B5EF4-FFF2-40B4-BE49-F238E27FC236}">
                <a16:creationId xmlns:a16="http://schemas.microsoft.com/office/drawing/2014/main" id="{659089B5-5761-B01A-EE4B-CD937D283C26}"/>
              </a:ext>
            </a:extLst>
          </p:cNvPr>
          <p:cNvSpPr>
            <a:spLocks noGrp="1"/>
          </p:cNvSpPr>
          <p:nvPr>
            <p:ph type="body" sz="quarter" idx="18" hasCustomPrompt="1"/>
          </p:nvPr>
        </p:nvSpPr>
        <p:spPr>
          <a:xfrm>
            <a:off x="3374597" y="2836863"/>
            <a:ext cx="2575424" cy="417513"/>
          </a:xfrm>
        </p:spPr>
        <p:txBody>
          <a:bodyPr/>
          <a:lstStyle>
            <a:lvl1pPr algn="ctr">
              <a:defRPr sz="3000" b="0"/>
            </a:lvl1pPr>
          </a:lstStyle>
          <a:p>
            <a:pPr lvl="0"/>
            <a:r>
              <a:rPr lang="en-US"/>
              <a:t>Title 2</a:t>
            </a:r>
          </a:p>
        </p:txBody>
      </p:sp>
      <p:sp>
        <p:nvSpPr>
          <p:cNvPr id="31" name="Text Placeholder 27">
            <a:extLst>
              <a:ext uri="{FF2B5EF4-FFF2-40B4-BE49-F238E27FC236}">
                <a16:creationId xmlns:a16="http://schemas.microsoft.com/office/drawing/2014/main" id="{87D79CA7-05A4-F5BC-9F92-BCEAE405654E}"/>
              </a:ext>
            </a:extLst>
          </p:cNvPr>
          <p:cNvSpPr>
            <a:spLocks noGrp="1"/>
          </p:cNvSpPr>
          <p:nvPr>
            <p:ph type="body" sz="quarter" idx="19"/>
          </p:nvPr>
        </p:nvSpPr>
        <p:spPr>
          <a:xfrm>
            <a:off x="3374068" y="3387726"/>
            <a:ext cx="2575424" cy="2297112"/>
          </a:xfrm>
        </p:spPr>
        <p:txBody>
          <a:bodyPr/>
          <a:lstStyle>
            <a:lvl1pPr algn="ctr">
              <a:defRPr sz="1800"/>
            </a:lvl1pPr>
            <a:lvl2pPr algn="ctr">
              <a:defRPr sz="1400"/>
            </a:lvl2pPr>
            <a:lvl3pPr algn="ctr">
              <a:defRPr sz="1400"/>
            </a:lvl3pPr>
            <a:lvl4pPr algn="ctr">
              <a:defRPr sz="1400"/>
            </a:lvl4pPr>
            <a:lvl5pPr algn="ct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25">
            <a:extLst>
              <a:ext uri="{FF2B5EF4-FFF2-40B4-BE49-F238E27FC236}">
                <a16:creationId xmlns:a16="http://schemas.microsoft.com/office/drawing/2014/main" id="{A15FA58E-3D55-41F0-2B9E-F810DF4521AB}"/>
              </a:ext>
            </a:extLst>
          </p:cNvPr>
          <p:cNvSpPr>
            <a:spLocks noGrp="1"/>
          </p:cNvSpPr>
          <p:nvPr>
            <p:ph type="pic" sz="quarter" idx="20"/>
          </p:nvPr>
        </p:nvSpPr>
        <p:spPr>
          <a:xfrm>
            <a:off x="6953664" y="1646238"/>
            <a:ext cx="1145392" cy="936625"/>
          </a:xfrm>
        </p:spPr>
        <p:txBody>
          <a:bodyPr/>
          <a:lstStyle/>
          <a:p>
            <a:r>
              <a:rPr lang="en-US"/>
              <a:t>Click icon to add picture</a:t>
            </a:r>
            <a:endParaRPr lang="en-GB"/>
          </a:p>
        </p:txBody>
      </p:sp>
      <p:sp>
        <p:nvSpPr>
          <p:cNvPr id="33" name="Text Placeholder 20">
            <a:extLst>
              <a:ext uri="{FF2B5EF4-FFF2-40B4-BE49-F238E27FC236}">
                <a16:creationId xmlns:a16="http://schemas.microsoft.com/office/drawing/2014/main" id="{242E3F13-D477-D873-0534-D5C96B0139F8}"/>
              </a:ext>
            </a:extLst>
          </p:cNvPr>
          <p:cNvSpPr>
            <a:spLocks noGrp="1"/>
          </p:cNvSpPr>
          <p:nvPr>
            <p:ph type="body" sz="quarter" idx="21" hasCustomPrompt="1"/>
          </p:nvPr>
        </p:nvSpPr>
        <p:spPr>
          <a:xfrm>
            <a:off x="6239836" y="2836863"/>
            <a:ext cx="2574000" cy="417513"/>
          </a:xfrm>
        </p:spPr>
        <p:txBody>
          <a:bodyPr/>
          <a:lstStyle>
            <a:lvl1pPr algn="ctr">
              <a:defRPr sz="3000" b="0"/>
            </a:lvl1pPr>
          </a:lstStyle>
          <a:p>
            <a:pPr lvl="0"/>
            <a:r>
              <a:rPr lang="en-US"/>
              <a:t>Title 3</a:t>
            </a:r>
          </a:p>
        </p:txBody>
      </p:sp>
      <p:sp>
        <p:nvSpPr>
          <p:cNvPr id="34" name="Text Placeholder 27">
            <a:extLst>
              <a:ext uri="{FF2B5EF4-FFF2-40B4-BE49-F238E27FC236}">
                <a16:creationId xmlns:a16="http://schemas.microsoft.com/office/drawing/2014/main" id="{86DF7071-1525-BDCE-2AD9-4AF5E64FEAF8}"/>
              </a:ext>
            </a:extLst>
          </p:cNvPr>
          <p:cNvSpPr>
            <a:spLocks noGrp="1"/>
          </p:cNvSpPr>
          <p:nvPr>
            <p:ph type="body" sz="quarter" idx="22"/>
          </p:nvPr>
        </p:nvSpPr>
        <p:spPr>
          <a:xfrm>
            <a:off x="6237353" y="3387726"/>
            <a:ext cx="2575425" cy="2297112"/>
          </a:xfrm>
        </p:spPr>
        <p:txBody>
          <a:bodyPr/>
          <a:lstStyle>
            <a:lvl1pPr algn="ctr">
              <a:defRPr sz="1800"/>
            </a:lvl1pPr>
            <a:lvl2pPr algn="ctr">
              <a:defRPr sz="1400"/>
            </a:lvl2pPr>
            <a:lvl3pPr algn="ctr">
              <a:defRPr sz="1400"/>
            </a:lvl3pPr>
            <a:lvl4pPr algn="ctr">
              <a:defRPr sz="1400"/>
            </a:lvl4pPr>
            <a:lvl5pPr algn="ct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Picture Placeholder 25">
            <a:extLst>
              <a:ext uri="{FF2B5EF4-FFF2-40B4-BE49-F238E27FC236}">
                <a16:creationId xmlns:a16="http://schemas.microsoft.com/office/drawing/2014/main" id="{465705F2-CF7E-9778-08C0-640253C7B0C3}"/>
              </a:ext>
            </a:extLst>
          </p:cNvPr>
          <p:cNvSpPr>
            <a:spLocks noGrp="1"/>
          </p:cNvSpPr>
          <p:nvPr>
            <p:ph type="pic" sz="quarter" idx="23"/>
          </p:nvPr>
        </p:nvSpPr>
        <p:spPr>
          <a:xfrm>
            <a:off x="9817954" y="1646238"/>
            <a:ext cx="1145392" cy="936625"/>
          </a:xfrm>
        </p:spPr>
        <p:txBody>
          <a:bodyPr/>
          <a:lstStyle/>
          <a:p>
            <a:r>
              <a:rPr lang="en-US"/>
              <a:t>Click icon to add picture</a:t>
            </a:r>
            <a:endParaRPr lang="en-GB"/>
          </a:p>
        </p:txBody>
      </p:sp>
      <p:sp>
        <p:nvSpPr>
          <p:cNvPr id="36" name="Text Placeholder 20">
            <a:extLst>
              <a:ext uri="{FF2B5EF4-FFF2-40B4-BE49-F238E27FC236}">
                <a16:creationId xmlns:a16="http://schemas.microsoft.com/office/drawing/2014/main" id="{D0711743-C1AE-173E-4315-B4EF004B5AEB}"/>
              </a:ext>
            </a:extLst>
          </p:cNvPr>
          <p:cNvSpPr>
            <a:spLocks noGrp="1"/>
          </p:cNvSpPr>
          <p:nvPr>
            <p:ph type="body" sz="quarter" idx="24" hasCustomPrompt="1"/>
          </p:nvPr>
        </p:nvSpPr>
        <p:spPr>
          <a:xfrm>
            <a:off x="9103650" y="2836862"/>
            <a:ext cx="2574000" cy="417513"/>
          </a:xfrm>
        </p:spPr>
        <p:txBody>
          <a:bodyPr/>
          <a:lstStyle>
            <a:lvl1pPr algn="ctr">
              <a:defRPr sz="3000" b="0"/>
            </a:lvl1pPr>
          </a:lstStyle>
          <a:p>
            <a:pPr lvl="0"/>
            <a:r>
              <a:rPr lang="en-US"/>
              <a:t>Title 4</a:t>
            </a:r>
          </a:p>
        </p:txBody>
      </p:sp>
      <p:sp>
        <p:nvSpPr>
          <p:cNvPr id="37" name="Text Placeholder 27">
            <a:extLst>
              <a:ext uri="{FF2B5EF4-FFF2-40B4-BE49-F238E27FC236}">
                <a16:creationId xmlns:a16="http://schemas.microsoft.com/office/drawing/2014/main" id="{EE62117B-821D-F416-E6F3-EC7F290E93BB}"/>
              </a:ext>
            </a:extLst>
          </p:cNvPr>
          <p:cNvSpPr>
            <a:spLocks noGrp="1"/>
          </p:cNvSpPr>
          <p:nvPr>
            <p:ph type="body" sz="quarter" idx="25"/>
          </p:nvPr>
        </p:nvSpPr>
        <p:spPr>
          <a:xfrm>
            <a:off x="9102063" y="3387726"/>
            <a:ext cx="2574000" cy="2297112"/>
          </a:xfrm>
        </p:spPr>
        <p:txBody>
          <a:bodyPr/>
          <a:lstStyle>
            <a:lvl1pPr algn="ctr">
              <a:defRPr sz="1800"/>
            </a:lvl1pPr>
            <a:lvl2pPr algn="ctr">
              <a:defRPr sz="1400"/>
            </a:lvl2pPr>
            <a:lvl3pPr algn="ctr">
              <a:defRPr sz="1400"/>
            </a:lvl3pPr>
            <a:lvl4pPr algn="ctr">
              <a:defRPr sz="1400"/>
            </a:lvl4pPr>
            <a:lvl5pPr algn="ct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15720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files V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5E7C0CD3-E285-74F4-40E8-44B89D2A5B82}"/>
              </a:ext>
            </a:extLst>
          </p:cNvPr>
          <p:cNvSpPr>
            <a:spLocks noGrp="1" noChangeAspect="1"/>
          </p:cNvSpPr>
          <p:nvPr>
            <p:ph type="pic" sz="quarter" idx="12"/>
            <p:custDataLst>
              <p:tags r:id="rId2"/>
            </p:custDataLst>
          </p:nvPr>
        </p:nvSpPr>
        <p:spPr>
          <a:xfrm>
            <a:off x="1184064" y="1666116"/>
            <a:ext cx="1365504" cy="2048256"/>
          </a:xfrm>
        </p:spPr>
        <p:txBody>
          <a:bodyPr/>
          <a:lstStyle>
            <a:lvl1pPr>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3"/>
            </p:custDataLst>
          </p:nvPr>
        </p:nvSpPr>
        <p:spPr>
          <a:xfrm>
            <a:off x="2894562" y="1666116"/>
            <a:ext cx="2653200" cy="2048256"/>
          </a:xfrm>
        </p:spPr>
        <p:txBody>
          <a:bodyPr/>
          <a:lstStyle>
            <a:lvl1pPr algn="l">
              <a:spcBef>
                <a:spcPts val="0"/>
              </a:spcBef>
              <a:defRPr b="1">
                <a:solidFill>
                  <a:srgbClr val="E30613"/>
                </a:solidFill>
              </a:defRPr>
            </a:lvl1pPr>
            <a:lvl2pPr marL="0" indent="0" algn="l">
              <a:spcBef>
                <a:spcPts val="300"/>
              </a:spcBef>
              <a:spcAft>
                <a:spcPts val="1800"/>
              </a:spcAft>
              <a:buNone/>
              <a:defRPr sz="1400">
                <a:solidFill>
                  <a:schemeClr val="tx1"/>
                </a:solidFill>
              </a:defRPr>
            </a:lvl2pPr>
            <a:lvl3pPr marL="0" indent="0" algn="l">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4"/>
            </p:custDataLst>
          </p:nvPr>
        </p:nvSpPr>
        <p:spPr>
          <a:xfrm>
            <a:off x="2894562" y="3862664"/>
            <a:ext cx="2653200" cy="2048256"/>
          </a:xfrm>
        </p:spPr>
        <p:txBody>
          <a:bodyPr/>
          <a:lstStyle>
            <a:lvl1pPr algn="l">
              <a:spcBef>
                <a:spcPts val="0"/>
              </a:spcBef>
              <a:defRPr b="1">
                <a:solidFill>
                  <a:srgbClr val="E30613"/>
                </a:solidFill>
              </a:defRPr>
            </a:lvl1pPr>
            <a:lvl2pPr marL="0" indent="0" algn="l">
              <a:spcBef>
                <a:spcPts val="300"/>
              </a:spcBef>
              <a:spcAft>
                <a:spcPts val="1800"/>
              </a:spcAft>
              <a:buNone/>
              <a:defRPr sz="1400"/>
            </a:lvl2pPr>
            <a:lvl3pPr marL="0" indent="0" algn="l">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2" name="Slide Number Placeholder 11">
            <a:extLst>
              <a:ext uri="{FF2B5EF4-FFF2-40B4-BE49-F238E27FC236}">
                <a16:creationId xmlns:a16="http://schemas.microsoft.com/office/drawing/2014/main" id="{B280D491-025D-ED3E-91C2-FBEE00019D28}"/>
              </a:ext>
            </a:extLst>
          </p:cNvPr>
          <p:cNvSpPr>
            <a:spLocks noGrp="1"/>
          </p:cNvSpPr>
          <p:nvPr>
            <p:ph type="sldNum" sz="quarter" idx="20"/>
            <p:custDataLst>
              <p:tags r:id="rId5"/>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
        <p:nvSpPr>
          <p:cNvPr id="3" name="Picture Placeholder 5">
            <a:extLst>
              <a:ext uri="{FF2B5EF4-FFF2-40B4-BE49-F238E27FC236}">
                <a16:creationId xmlns:a16="http://schemas.microsoft.com/office/drawing/2014/main" id="{3987AFBE-2760-1E91-9F1B-F27803E7B30C}"/>
              </a:ext>
            </a:extLst>
          </p:cNvPr>
          <p:cNvSpPr>
            <a:spLocks noGrp="1" noChangeAspect="1"/>
          </p:cNvSpPr>
          <p:nvPr>
            <p:ph type="pic" sz="quarter" idx="21"/>
            <p:custDataLst>
              <p:tags r:id="rId6"/>
            </p:custDataLst>
          </p:nvPr>
        </p:nvSpPr>
        <p:spPr>
          <a:xfrm>
            <a:off x="1184064" y="3862664"/>
            <a:ext cx="1365504" cy="2048256"/>
          </a:xfrm>
        </p:spPr>
        <p:txBody>
          <a:bodyPr/>
          <a:lstStyle>
            <a:lvl1pPr>
              <a:defRPr/>
            </a:lvl1pPr>
          </a:lstStyle>
          <a:p>
            <a:r>
              <a:rPr lang="en-US"/>
              <a:t>Click icon to add picture</a:t>
            </a:r>
            <a:endParaRPr lang="en-GB"/>
          </a:p>
        </p:txBody>
      </p:sp>
      <p:sp>
        <p:nvSpPr>
          <p:cNvPr id="19" name="Picture Placeholder 5">
            <a:extLst>
              <a:ext uri="{FF2B5EF4-FFF2-40B4-BE49-F238E27FC236}">
                <a16:creationId xmlns:a16="http://schemas.microsoft.com/office/drawing/2014/main" id="{8C42E09D-8422-8B7C-0742-6D55D0EF4457}"/>
              </a:ext>
            </a:extLst>
          </p:cNvPr>
          <p:cNvSpPr>
            <a:spLocks noGrp="1" noChangeAspect="1"/>
          </p:cNvSpPr>
          <p:nvPr>
            <p:ph type="pic" sz="quarter" idx="22"/>
            <p:custDataLst>
              <p:tags r:id="rId7"/>
            </p:custDataLst>
          </p:nvPr>
        </p:nvSpPr>
        <p:spPr>
          <a:xfrm>
            <a:off x="6253021" y="1666116"/>
            <a:ext cx="1365504" cy="2048256"/>
          </a:xfrm>
        </p:spPr>
        <p:txBody>
          <a:bodyPr/>
          <a:lstStyle>
            <a:lvl1pPr>
              <a:defRPr/>
            </a:lvl1pPr>
          </a:lstStyle>
          <a:p>
            <a:r>
              <a:rPr lang="en-US"/>
              <a:t>Click icon to add picture</a:t>
            </a:r>
            <a:endParaRPr lang="en-GB"/>
          </a:p>
        </p:txBody>
      </p:sp>
      <p:sp>
        <p:nvSpPr>
          <p:cNvPr id="20" name="Text Placeholder 10">
            <a:extLst>
              <a:ext uri="{FF2B5EF4-FFF2-40B4-BE49-F238E27FC236}">
                <a16:creationId xmlns:a16="http://schemas.microsoft.com/office/drawing/2014/main" id="{E77EC167-A341-1B4E-CCE6-76144A5160DB}"/>
              </a:ext>
            </a:extLst>
          </p:cNvPr>
          <p:cNvSpPr>
            <a:spLocks noGrp="1"/>
          </p:cNvSpPr>
          <p:nvPr>
            <p:ph type="body" sz="quarter" idx="23" hasCustomPrompt="1"/>
            <p:custDataLst>
              <p:tags r:id="rId8"/>
            </p:custDataLst>
          </p:nvPr>
        </p:nvSpPr>
        <p:spPr>
          <a:xfrm>
            <a:off x="7963519" y="1666116"/>
            <a:ext cx="2653200" cy="2048256"/>
          </a:xfrm>
        </p:spPr>
        <p:txBody>
          <a:bodyPr/>
          <a:lstStyle>
            <a:lvl1pPr algn="l">
              <a:spcBef>
                <a:spcPts val="0"/>
              </a:spcBef>
              <a:defRPr b="1">
                <a:solidFill>
                  <a:srgbClr val="E30613"/>
                </a:solidFill>
              </a:defRPr>
            </a:lvl1pPr>
            <a:lvl2pPr marL="0" indent="0" algn="l">
              <a:spcBef>
                <a:spcPts val="300"/>
              </a:spcBef>
              <a:spcAft>
                <a:spcPts val="1800"/>
              </a:spcAft>
              <a:buNone/>
              <a:defRPr sz="1400">
                <a:solidFill>
                  <a:schemeClr val="tx1"/>
                </a:solidFill>
              </a:defRPr>
            </a:lvl2pPr>
            <a:lvl3pPr marL="0" indent="0" algn="l">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21" name="Text Placeholder 10">
            <a:extLst>
              <a:ext uri="{FF2B5EF4-FFF2-40B4-BE49-F238E27FC236}">
                <a16:creationId xmlns:a16="http://schemas.microsoft.com/office/drawing/2014/main" id="{454171F7-85B7-6754-687C-7D097DE82F15}"/>
              </a:ext>
            </a:extLst>
          </p:cNvPr>
          <p:cNvSpPr>
            <a:spLocks noGrp="1"/>
          </p:cNvSpPr>
          <p:nvPr>
            <p:ph type="body" sz="quarter" idx="24" hasCustomPrompt="1"/>
            <p:custDataLst>
              <p:tags r:id="rId9"/>
            </p:custDataLst>
          </p:nvPr>
        </p:nvSpPr>
        <p:spPr>
          <a:xfrm>
            <a:off x="7963519" y="3862664"/>
            <a:ext cx="2653200" cy="2048256"/>
          </a:xfrm>
        </p:spPr>
        <p:txBody>
          <a:bodyPr/>
          <a:lstStyle>
            <a:lvl1pPr algn="l">
              <a:spcBef>
                <a:spcPts val="0"/>
              </a:spcBef>
              <a:defRPr b="1">
                <a:solidFill>
                  <a:srgbClr val="E30613"/>
                </a:solidFill>
              </a:defRPr>
            </a:lvl1pPr>
            <a:lvl2pPr marL="0" indent="0" algn="l">
              <a:spcBef>
                <a:spcPts val="300"/>
              </a:spcBef>
              <a:spcAft>
                <a:spcPts val="1800"/>
              </a:spcAft>
              <a:buNone/>
              <a:defRPr sz="1400"/>
            </a:lvl2pPr>
            <a:lvl3pPr marL="0" indent="0" algn="l">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22" name="Picture Placeholder 5">
            <a:extLst>
              <a:ext uri="{FF2B5EF4-FFF2-40B4-BE49-F238E27FC236}">
                <a16:creationId xmlns:a16="http://schemas.microsoft.com/office/drawing/2014/main" id="{BE38520B-F0A0-B0D0-B811-BDA26EBC44DB}"/>
              </a:ext>
            </a:extLst>
          </p:cNvPr>
          <p:cNvSpPr>
            <a:spLocks noGrp="1" noChangeAspect="1"/>
          </p:cNvSpPr>
          <p:nvPr>
            <p:ph type="pic" sz="quarter" idx="25"/>
            <p:custDataLst>
              <p:tags r:id="rId10"/>
            </p:custDataLst>
          </p:nvPr>
        </p:nvSpPr>
        <p:spPr>
          <a:xfrm>
            <a:off x="6253021" y="3862664"/>
            <a:ext cx="1365504" cy="2048256"/>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18600508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ofiles HORZ">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5E7C0CD3-E285-74F4-40E8-44B89D2A5B82}"/>
              </a:ext>
            </a:extLst>
          </p:cNvPr>
          <p:cNvSpPr>
            <a:spLocks noGrp="1" noChangeAspect="1"/>
          </p:cNvSpPr>
          <p:nvPr>
            <p:ph type="pic" sz="quarter" idx="12"/>
            <p:custDataLst>
              <p:tags r:id="rId2"/>
            </p:custDataLst>
          </p:nvPr>
        </p:nvSpPr>
        <p:spPr>
          <a:xfrm>
            <a:off x="515938" y="1666115"/>
            <a:ext cx="2653200" cy="1768800"/>
          </a:xfrm>
        </p:spPr>
        <p:txBody>
          <a:bodyPr/>
          <a:lstStyle>
            <a:lvl1pPr>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3"/>
            </p:custDataLst>
          </p:nvPr>
        </p:nvSpPr>
        <p:spPr>
          <a:xfrm>
            <a:off x="523073"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4"/>
            </p:custDataLst>
          </p:nvPr>
        </p:nvSpPr>
        <p:spPr>
          <a:xfrm>
            <a:off x="3353958"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5"/>
            </p:custDataLst>
          </p:nvPr>
        </p:nvSpPr>
        <p:spPr>
          <a:xfrm>
            <a:off x="6184843"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6"/>
            </p:custDataLst>
          </p:nvPr>
        </p:nvSpPr>
        <p:spPr>
          <a:xfrm>
            <a:off x="9015727"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2" name="Slide Number Placeholder 11">
            <a:extLst>
              <a:ext uri="{FF2B5EF4-FFF2-40B4-BE49-F238E27FC236}">
                <a16:creationId xmlns:a16="http://schemas.microsoft.com/office/drawing/2014/main" id="{B280D491-025D-ED3E-91C2-FBEE00019D28}"/>
              </a:ext>
            </a:extLst>
          </p:cNvPr>
          <p:cNvSpPr>
            <a:spLocks noGrp="1"/>
          </p:cNvSpPr>
          <p:nvPr>
            <p:ph type="sldNum" sz="quarter" idx="20"/>
            <p:custDataLst>
              <p:tags r:id="rId7"/>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
        <p:nvSpPr>
          <p:cNvPr id="10" name="Picture Placeholder 5">
            <a:extLst>
              <a:ext uri="{FF2B5EF4-FFF2-40B4-BE49-F238E27FC236}">
                <a16:creationId xmlns:a16="http://schemas.microsoft.com/office/drawing/2014/main" id="{7537E653-08EC-686F-B59D-E1F8FC9AEE82}"/>
              </a:ext>
            </a:extLst>
          </p:cNvPr>
          <p:cNvSpPr>
            <a:spLocks noGrp="1" noChangeAspect="1"/>
          </p:cNvSpPr>
          <p:nvPr>
            <p:ph type="pic" sz="quarter" idx="21"/>
            <p:custDataLst>
              <p:tags r:id="rId8"/>
            </p:custDataLst>
          </p:nvPr>
        </p:nvSpPr>
        <p:spPr>
          <a:xfrm>
            <a:off x="3365665" y="1666115"/>
            <a:ext cx="2653200" cy="1768800"/>
          </a:xfrm>
        </p:spPr>
        <p:txBody>
          <a:bodyPr/>
          <a:lstStyle>
            <a:lvl1pPr>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E147292E-B741-E0DB-B61E-A1DD3F9F28B1}"/>
              </a:ext>
            </a:extLst>
          </p:cNvPr>
          <p:cNvSpPr>
            <a:spLocks noGrp="1" noChangeAspect="1"/>
          </p:cNvSpPr>
          <p:nvPr>
            <p:ph type="pic" sz="quarter" idx="22"/>
            <p:custDataLst>
              <p:tags r:id="rId9"/>
            </p:custDataLst>
          </p:nvPr>
        </p:nvSpPr>
        <p:spPr>
          <a:xfrm>
            <a:off x="6173136" y="1666115"/>
            <a:ext cx="2653200" cy="1768800"/>
          </a:xfrm>
        </p:spPr>
        <p:txBody>
          <a:bodyPr/>
          <a:lstStyle>
            <a:lvl1pP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18F3EE07-DADD-4985-5D4B-C45B1468FD58}"/>
              </a:ext>
            </a:extLst>
          </p:cNvPr>
          <p:cNvSpPr>
            <a:spLocks noGrp="1" noChangeAspect="1"/>
          </p:cNvSpPr>
          <p:nvPr>
            <p:ph type="pic" sz="quarter" idx="23"/>
            <p:custDataLst>
              <p:tags r:id="rId10"/>
            </p:custDataLst>
          </p:nvPr>
        </p:nvSpPr>
        <p:spPr>
          <a:xfrm>
            <a:off x="9015727" y="1666115"/>
            <a:ext cx="2653200" cy="1768800"/>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6602646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ofiles OLD">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8E37F6BA-7AD8-FC3D-0964-AFA3D0B68007}"/>
              </a:ext>
            </a:extLst>
          </p:cNvPr>
          <p:cNvSpPr>
            <a:spLocks noGrp="1"/>
          </p:cNvSpPr>
          <p:nvPr>
            <p:ph type="pic" sz="quarter" idx="22"/>
            <p:custDataLst>
              <p:tags r:id="rId1"/>
            </p:custDataLst>
          </p:nvPr>
        </p:nvSpPr>
        <p:spPr>
          <a:xfrm>
            <a:off x="9024450" y="1646237"/>
            <a:ext cx="2653200" cy="2143251"/>
          </a:xfrm>
        </p:spPr>
        <p:txBody>
          <a:bodyPr anchor="b" anchorCtr="0"/>
          <a:lstStyle>
            <a:lvl1pPr algn="ctr">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A904BB8-6292-A940-A093-6A4A25557465}"/>
              </a:ext>
            </a:extLst>
          </p:cNvPr>
          <p:cNvSpPr>
            <a:spLocks noGrp="1"/>
          </p:cNvSpPr>
          <p:nvPr>
            <p:ph type="pic" sz="quarter" idx="21"/>
            <p:custDataLst>
              <p:tags r:id="rId2"/>
            </p:custDataLst>
          </p:nvPr>
        </p:nvSpPr>
        <p:spPr>
          <a:xfrm>
            <a:off x="6190657" y="1646239"/>
            <a:ext cx="2653200" cy="2143251"/>
          </a:xfrm>
        </p:spPr>
        <p:txBody>
          <a:bodyPr anchor="b" anchorCtr="0"/>
          <a:lstStyle>
            <a:lvl1pPr algn="ctr">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7BD06D78-9EEC-D95C-6A1C-C7E929EF83B7}"/>
              </a:ext>
            </a:extLst>
          </p:cNvPr>
          <p:cNvSpPr>
            <a:spLocks noGrp="1"/>
          </p:cNvSpPr>
          <p:nvPr>
            <p:ph type="pic" sz="quarter" idx="20"/>
            <p:custDataLst>
              <p:tags r:id="rId3"/>
            </p:custDataLst>
          </p:nvPr>
        </p:nvSpPr>
        <p:spPr>
          <a:xfrm>
            <a:off x="3356865" y="1646239"/>
            <a:ext cx="2653200" cy="2143251"/>
          </a:xfrm>
        </p:spPr>
        <p:txBody>
          <a:bodyPr anchor="b" anchorCtr="0"/>
          <a:lstStyle>
            <a:lvl1pPr algn="ctr">
              <a:defRPr/>
            </a:lvl1pPr>
          </a:lstStyle>
          <a:p>
            <a:r>
              <a:rPr lang="en-US"/>
              <a:t>Click icon to add picture</a:t>
            </a:r>
            <a:endParaRPr lang="en-GB"/>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4"/>
            </p:custDataLst>
          </p:nvPr>
        </p:nvSpPr>
        <p:spPr>
          <a:xfrm>
            <a:off x="523073" y="1646238"/>
            <a:ext cx="2653200" cy="2143251"/>
          </a:xfrm>
        </p:spPr>
        <p:txBody>
          <a:bodyPr anchor="b" anchorCtr="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5"/>
            </p:custDataLst>
          </p:nvPr>
        </p:nvSpPr>
        <p:spPr/>
        <p:txBody>
          <a:bodyPr/>
          <a:lstStyle/>
          <a:p>
            <a:r>
              <a:rPr lang="en-US"/>
              <a:t>Click to edit Master title style</a:t>
            </a:r>
            <a:endParaRPr lang="en-GB"/>
          </a:p>
        </p:txBody>
      </p:sp>
      <p:sp>
        <p:nvSpPr>
          <p:cNvPr id="8" name="Slide Number Placeholder 7">
            <a:extLst>
              <a:ext uri="{FF2B5EF4-FFF2-40B4-BE49-F238E27FC236}">
                <a16:creationId xmlns:a16="http://schemas.microsoft.com/office/drawing/2014/main" id="{712C56FA-1A81-3AD6-FD99-068B3CFF2D2D}"/>
              </a:ext>
            </a:extLst>
          </p:cNvPr>
          <p:cNvSpPr>
            <a:spLocks noGrp="1"/>
          </p:cNvSpPr>
          <p:nvPr>
            <p:ph type="sldNum" sz="quarter" idx="23"/>
            <p:custDataLst>
              <p:tags r:id="rId6"/>
            </p:custDataLst>
          </p:nvPr>
        </p:nvSpPr>
        <p:spPr/>
        <p:txBody>
          <a:bodyPr/>
          <a:lstStyle/>
          <a:p>
            <a:fld id="{0001D976-1952-4225-8B5D-FB6C01AF759E}" type="slidenum">
              <a:rPr lang="en-US" smtClean="0"/>
              <a:pPr/>
              <a:t>‹#›</a:t>
            </a:fld>
            <a:r>
              <a:rPr lang="en-US"/>
              <a:t>  |  © 2023 Jones Lang LaSalle IP, Inc. All rights reserved.</a:t>
            </a:r>
            <a:endParaRPr lang="en-US" noProof="0"/>
          </a:p>
        </p:txBody>
      </p:sp>
      <p:cxnSp>
        <p:nvCxnSpPr>
          <p:cNvPr id="20" name="Straight Connector 19">
            <a:extLst>
              <a:ext uri="{FF2B5EF4-FFF2-40B4-BE49-F238E27FC236}">
                <a16:creationId xmlns:a16="http://schemas.microsoft.com/office/drawing/2014/main" id="{8DDE5796-911D-C90D-25DF-D153D3AD6334}"/>
              </a:ext>
            </a:extLst>
          </p:cNvPr>
          <p:cNvCxnSpPr>
            <a:cxnSpLocks/>
          </p:cNvCxnSpPr>
          <p:nvPr userDrawn="1">
            <p:custDataLst>
              <p:tags r:id="rId7"/>
            </p:custDataLst>
          </p:nvPr>
        </p:nvCxnSpPr>
        <p:spPr>
          <a:xfrm>
            <a:off x="513983" y="3795708"/>
            <a:ext cx="265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E498BC-4F43-75E3-5C1C-1F6384F2E28A}"/>
              </a:ext>
            </a:extLst>
          </p:cNvPr>
          <p:cNvCxnSpPr>
            <a:cxnSpLocks/>
          </p:cNvCxnSpPr>
          <p:nvPr userDrawn="1">
            <p:custDataLst>
              <p:tags r:id="rId8"/>
            </p:custDataLst>
          </p:nvPr>
        </p:nvCxnSpPr>
        <p:spPr>
          <a:xfrm>
            <a:off x="3350276" y="3794389"/>
            <a:ext cx="265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60B15B-F1C3-E05A-2724-36F7BD3BBD6A}"/>
              </a:ext>
            </a:extLst>
          </p:cNvPr>
          <p:cNvCxnSpPr>
            <a:cxnSpLocks/>
          </p:cNvCxnSpPr>
          <p:nvPr userDrawn="1">
            <p:custDataLst>
              <p:tags r:id="rId9"/>
            </p:custDataLst>
          </p:nvPr>
        </p:nvCxnSpPr>
        <p:spPr>
          <a:xfrm>
            <a:off x="6186569" y="3794389"/>
            <a:ext cx="265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454395-DC9A-5FA2-3569-814133891717}"/>
              </a:ext>
            </a:extLst>
          </p:cNvPr>
          <p:cNvCxnSpPr>
            <a:cxnSpLocks/>
          </p:cNvCxnSpPr>
          <p:nvPr userDrawn="1">
            <p:custDataLst>
              <p:tags r:id="rId10"/>
            </p:custDataLst>
          </p:nvPr>
        </p:nvCxnSpPr>
        <p:spPr>
          <a:xfrm>
            <a:off x="9022863" y="3794389"/>
            <a:ext cx="265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DD88A5AD-FC5C-E4AA-F918-458CE17D4988}"/>
              </a:ext>
            </a:extLst>
          </p:cNvPr>
          <p:cNvSpPr>
            <a:spLocks noGrp="1"/>
          </p:cNvSpPr>
          <p:nvPr>
            <p:ph type="body" sz="quarter" idx="16" hasCustomPrompt="1"/>
            <p:custDataLst>
              <p:tags r:id="rId11"/>
            </p:custDataLst>
          </p:nvPr>
        </p:nvSpPr>
        <p:spPr>
          <a:xfrm>
            <a:off x="523073"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4" name="Text Placeholder 10">
            <a:extLst>
              <a:ext uri="{FF2B5EF4-FFF2-40B4-BE49-F238E27FC236}">
                <a16:creationId xmlns:a16="http://schemas.microsoft.com/office/drawing/2014/main" id="{C150DC55-4A41-F679-BC65-DB371958066D}"/>
              </a:ext>
            </a:extLst>
          </p:cNvPr>
          <p:cNvSpPr>
            <a:spLocks noGrp="1"/>
          </p:cNvSpPr>
          <p:nvPr>
            <p:ph type="body" sz="quarter" idx="17" hasCustomPrompt="1"/>
            <p:custDataLst>
              <p:tags r:id="rId12"/>
            </p:custDataLst>
          </p:nvPr>
        </p:nvSpPr>
        <p:spPr>
          <a:xfrm>
            <a:off x="3353958"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5" name="Text Placeholder 10">
            <a:extLst>
              <a:ext uri="{FF2B5EF4-FFF2-40B4-BE49-F238E27FC236}">
                <a16:creationId xmlns:a16="http://schemas.microsoft.com/office/drawing/2014/main" id="{9CF1120D-2656-29BC-876B-9240C6387389}"/>
              </a:ext>
            </a:extLst>
          </p:cNvPr>
          <p:cNvSpPr>
            <a:spLocks noGrp="1"/>
          </p:cNvSpPr>
          <p:nvPr>
            <p:ph type="body" sz="quarter" idx="18" hasCustomPrompt="1"/>
            <p:custDataLst>
              <p:tags r:id="rId13"/>
            </p:custDataLst>
          </p:nvPr>
        </p:nvSpPr>
        <p:spPr>
          <a:xfrm>
            <a:off x="6184843"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7" name="Text Placeholder 10">
            <a:extLst>
              <a:ext uri="{FF2B5EF4-FFF2-40B4-BE49-F238E27FC236}">
                <a16:creationId xmlns:a16="http://schemas.microsoft.com/office/drawing/2014/main" id="{2D6FBCC2-620B-603C-5084-C68256A96430}"/>
              </a:ext>
            </a:extLst>
          </p:cNvPr>
          <p:cNvSpPr>
            <a:spLocks noGrp="1"/>
          </p:cNvSpPr>
          <p:nvPr>
            <p:ph type="body" sz="quarter" idx="19" hasCustomPrompt="1"/>
            <p:custDataLst>
              <p:tags r:id="rId14"/>
            </p:custDataLst>
          </p:nvPr>
        </p:nvSpPr>
        <p:spPr>
          <a:xfrm>
            <a:off x="9015727" y="4013200"/>
            <a:ext cx="2653200"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0611207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523072" y="1646238"/>
            <a:ext cx="11154577" cy="4260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D3D0A594-2EA0-6610-CADD-D8BE23CB7830}"/>
              </a:ext>
            </a:extLst>
          </p:cNvPr>
          <p:cNvSpPr>
            <a:spLocks noGrp="1"/>
          </p:cNvSpPr>
          <p:nvPr>
            <p:ph type="sldNum" sz="quarter" idx="13"/>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4092089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2063-2B2C-7980-66E3-40AF0F1DE674}"/>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Chart Placeholder 5">
            <a:extLst>
              <a:ext uri="{FF2B5EF4-FFF2-40B4-BE49-F238E27FC236}">
                <a16:creationId xmlns:a16="http://schemas.microsoft.com/office/drawing/2014/main" id="{417F3560-AD84-628A-2103-85F47DBADEB2}"/>
              </a:ext>
            </a:extLst>
          </p:cNvPr>
          <p:cNvSpPr>
            <a:spLocks noGrp="1"/>
          </p:cNvSpPr>
          <p:nvPr>
            <p:ph type="chart" sz="quarter" idx="12"/>
            <p:custDataLst>
              <p:tags r:id="rId2"/>
            </p:custDataLst>
          </p:nvPr>
        </p:nvSpPr>
        <p:spPr>
          <a:xfrm>
            <a:off x="523073" y="1646238"/>
            <a:ext cx="11152990" cy="4260911"/>
          </a:xfrm>
        </p:spPr>
        <p:txBody>
          <a:bodyPr/>
          <a:lstStyle/>
          <a:p>
            <a:r>
              <a:rPr lang="en-US"/>
              <a:t>Click icon to add chart</a:t>
            </a:r>
            <a:endParaRPr lang="en-GB"/>
          </a:p>
        </p:txBody>
      </p:sp>
      <p:sp>
        <p:nvSpPr>
          <p:cNvPr id="7" name="Slide Number Placeholder 6">
            <a:extLst>
              <a:ext uri="{FF2B5EF4-FFF2-40B4-BE49-F238E27FC236}">
                <a16:creationId xmlns:a16="http://schemas.microsoft.com/office/drawing/2014/main" id="{1221ADC7-DE19-6DE5-6F6E-62462BFC9CBF}"/>
              </a:ext>
            </a:extLst>
          </p:cNvPr>
          <p:cNvSpPr>
            <a:spLocks noGrp="1"/>
          </p:cNvSpPr>
          <p:nvPr>
            <p:ph type="sldNum" sz="quarter" idx="13"/>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14884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BBDDE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D67D11-B1DF-64DE-C8AA-69045D193FE1}"/>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91" r="2791" b="17511"/>
          <a:stretch/>
        </p:blipFill>
        <p:spPr>
          <a:xfrm flipV="1">
            <a:off x="5842575" y="-1"/>
            <a:ext cx="6349425" cy="6880035"/>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250825" y="1892301"/>
            <a:ext cx="7378700"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A75A1FA-71AD-D797-7EB8-1352B92A2AC2}"/>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510310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D8B7-B8EE-48B4-2222-2BC9D0D75B9F}"/>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Picture Placeholder 5">
            <a:extLst>
              <a:ext uri="{FF2B5EF4-FFF2-40B4-BE49-F238E27FC236}">
                <a16:creationId xmlns:a16="http://schemas.microsoft.com/office/drawing/2014/main" id="{E65DC2F6-959B-87E4-9DB7-AEF622FDADE5}"/>
              </a:ext>
            </a:extLst>
          </p:cNvPr>
          <p:cNvSpPr>
            <a:spLocks noGrp="1"/>
          </p:cNvSpPr>
          <p:nvPr>
            <p:ph type="pic" sz="quarter" idx="12"/>
            <p:custDataLst>
              <p:tags r:id="rId2"/>
            </p:custDataLst>
          </p:nvPr>
        </p:nvSpPr>
        <p:spPr>
          <a:xfrm>
            <a:off x="523073" y="1646238"/>
            <a:ext cx="11161711" cy="4260912"/>
          </a:xfrm>
        </p:spPr>
        <p:txBody>
          <a:bodyPr/>
          <a:lstStyle/>
          <a:p>
            <a:r>
              <a:rPr lang="en-US"/>
              <a:t>Click icon to add picture</a:t>
            </a:r>
            <a:endParaRPr lang="en-GB"/>
          </a:p>
        </p:txBody>
      </p:sp>
      <p:sp>
        <p:nvSpPr>
          <p:cNvPr id="7" name="Slide Number Placeholder 6">
            <a:extLst>
              <a:ext uri="{FF2B5EF4-FFF2-40B4-BE49-F238E27FC236}">
                <a16:creationId xmlns:a16="http://schemas.microsoft.com/office/drawing/2014/main" id="{903D8483-4AC6-EDAA-B833-0556CA13E2CC}"/>
              </a:ext>
            </a:extLst>
          </p:cNvPr>
          <p:cNvSpPr>
            <a:spLocks noGrp="1"/>
          </p:cNvSpPr>
          <p:nvPr>
            <p:ph type="sldNum" sz="quarter" idx="13"/>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2289736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lvl1pPr>
              <a:defRPr/>
            </a:lvl1pPr>
          </a:lstStyle>
          <a:p>
            <a:r>
              <a:rPr lang="en-US"/>
              <a:t>Click to edit Master title style</a:t>
            </a:r>
            <a:endParaRPr lang="en-GB"/>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515939" y="1646238"/>
            <a:ext cx="5435600" cy="426091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240463" y="1646238"/>
            <a:ext cx="5437187" cy="426091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4963351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515939" y="1646238"/>
            <a:ext cx="5443539" cy="4260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203949" y="1646238"/>
            <a:ext cx="5473701" cy="2019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5"/>
            </p:custDataLst>
          </p:nvPr>
        </p:nvSpPr>
        <p:spPr>
          <a:xfrm>
            <a:off x="6203949" y="3887848"/>
            <a:ext cx="5473701" cy="2019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71044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US"/>
              <a:t>Click to edit Master title style</a:t>
            </a:r>
            <a:endParaRPr lang="en-GB"/>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2"/>
            </p:custDataLst>
          </p:nvPr>
        </p:nvSpPr>
        <p:spPr>
          <a:xfrm>
            <a:off x="6203949" y="1646238"/>
            <a:ext cx="5473701" cy="2019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4"/>
            </p:custDataLst>
          </p:nvPr>
        </p:nvSpPr>
        <p:spPr>
          <a:xfrm>
            <a:off x="6203948" y="3905249"/>
            <a:ext cx="5473701" cy="2019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5">
            <a:extLst>
              <a:ext uri="{FF2B5EF4-FFF2-40B4-BE49-F238E27FC236}">
                <a16:creationId xmlns:a16="http://schemas.microsoft.com/office/drawing/2014/main" id="{9D5CB1FD-112B-62D4-3A07-BDEEF189C544}"/>
              </a:ext>
            </a:extLst>
          </p:cNvPr>
          <p:cNvSpPr>
            <a:spLocks noGrp="1"/>
          </p:cNvSpPr>
          <p:nvPr>
            <p:ph sz="quarter" idx="16"/>
            <p:custDataLst>
              <p:tags r:id="rId5"/>
            </p:custDataLst>
          </p:nvPr>
        </p:nvSpPr>
        <p:spPr>
          <a:xfrm>
            <a:off x="515937" y="1646238"/>
            <a:ext cx="5435601" cy="2019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4EACE27F-AA6E-EEAC-79C5-14698CE5F02E}"/>
              </a:ext>
            </a:extLst>
          </p:cNvPr>
          <p:cNvSpPr>
            <a:spLocks noGrp="1"/>
          </p:cNvSpPr>
          <p:nvPr>
            <p:ph sz="quarter" idx="17"/>
            <p:custDataLst>
              <p:tags r:id="rId6"/>
            </p:custDataLst>
          </p:nvPr>
        </p:nvSpPr>
        <p:spPr>
          <a:xfrm>
            <a:off x="515937" y="3905249"/>
            <a:ext cx="5435601" cy="2019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70048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1997995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End Slide Ocean">
    <p:bg>
      <p:bgPr>
        <a:solidFill>
          <a:srgbClr val="BCDE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BAEA62C-247A-1AEB-4CA8-2BD3EB8C9DD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66" r="46147" b="4531"/>
          <a:stretch/>
        </p:blipFill>
        <p:spPr>
          <a:xfrm>
            <a:off x="8087114" y="0"/>
            <a:ext cx="4104886" cy="6858000"/>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515939" y="1057275"/>
            <a:ext cx="11131550" cy="681037"/>
          </a:xfrm>
        </p:spPr>
        <p:txBody>
          <a:bodyPr/>
          <a:lstStyle>
            <a:lvl1pPr algn="ctr">
              <a:defRPr sz="4800">
                <a:solidFill>
                  <a:schemeClr val="tx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515938"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351580"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87222"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022863"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6104C9-8DDF-D419-C6BC-7D7872FF33B4}"/>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25681" y="6147519"/>
            <a:ext cx="4320000" cy="443781"/>
          </a:xfrm>
          <a:prstGeom prst="rect">
            <a:avLst/>
          </a:prstGeom>
        </p:spPr>
      </p:pic>
    </p:spTree>
    <p:extLst>
      <p:ext uri="{BB962C8B-B14F-4D97-AF65-F5344CB8AC3E}">
        <p14:creationId xmlns:p14="http://schemas.microsoft.com/office/powerpoint/2010/main" val="32205202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End Slide Sand">
    <p:bg>
      <p:bgPr>
        <a:solidFill>
          <a:srgbClr val="E0C6AD"/>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BAEA62C-247A-1AEB-4CA8-2BD3EB8C9DD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66" r="46147" b="4531"/>
          <a:stretch/>
        </p:blipFill>
        <p:spPr>
          <a:xfrm>
            <a:off x="8087114" y="0"/>
            <a:ext cx="4104886" cy="6858000"/>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515939" y="1058400"/>
            <a:ext cx="11131550" cy="681037"/>
          </a:xfrm>
        </p:spPr>
        <p:txBody>
          <a:bodyPr/>
          <a:lstStyle>
            <a:lvl1pPr algn="ctr">
              <a:defRPr sz="4800">
                <a:solidFill>
                  <a:schemeClr val="tx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515938"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352109"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88280"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024450"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tx1"/>
                </a:solidFill>
              </a:defRPr>
            </a:lvl2pPr>
            <a:lvl3pPr marL="0" indent="0" algn="ctr" rtl="0">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6104C9-8DDF-D419-C6BC-7D7872FF33B4}"/>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25681" y="6147519"/>
            <a:ext cx="4320000" cy="443781"/>
          </a:xfrm>
          <a:prstGeom prst="rect">
            <a:avLst/>
          </a:prstGeom>
        </p:spPr>
      </p:pic>
    </p:spTree>
    <p:extLst>
      <p:ext uri="{BB962C8B-B14F-4D97-AF65-F5344CB8AC3E}">
        <p14:creationId xmlns:p14="http://schemas.microsoft.com/office/powerpoint/2010/main" val="7747961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nd Slide Space">
    <p:bg>
      <p:bgPr>
        <a:solidFill>
          <a:srgbClr val="003E5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3C6856-616F-F9E8-793B-1A6ABC6ECCE9}"/>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0" r="46235" b="4372"/>
          <a:stretch/>
        </p:blipFill>
        <p:spPr>
          <a:xfrm>
            <a:off x="8103429" y="-1"/>
            <a:ext cx="4088571" cy="6858001"/>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515939" y="1058400"/>
            <a:ext cx="11131550" cy="681037"/>
          </a:xfrm>
        </p:spPr>
        <p:txBody>
          <a:bodyPr/>
          <a:lstStyle>
            <a:lvl1pPr algn="ctr">
              <a:defRPr sz="4800">
                <a:solidFill>
                  <a:schemeClr val="bg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515938" y="2689225"/>
            <a:ext cx="2653200" cy="2292350"/>
          </a:xfrm>
        </p:spPr>
        <p:txBody>
          <a:bodyPr/>
          <a:lstStyle>
            <a:lvl1pPr algn="ctr" rtl="0">
              <a:spcBef>
                <a:spcPts val="0"/>
              </a:spcBef>
              <a:defRPr b="1">
                <a:solidFill>
                  <a:schemeClr val="bg1"/>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352109" y="2689225"/>
            <a:ext cx="2653200" cy="2292350"/>
          </a:xfrm>
        </p:spPr>
        <p:txBody>
          <a:bodyPr/>
          <a:lstStyle>
            <a:lvl1pPr algn="ctr" rtl="0">
              <a:spcBef>
                <a:spcPts val="0"/>
              </a:spcBef>
              <a:defRPr b="1">
                <a:solidFill>
                  <a:schemeClr val="bg1"/>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88280" y="2689225"/>
            <a:ext cx="2653200" cy="2292350"/>
          </a:xfrm>
        </p:spPr>
        <p:txBody>
          <a:bodyPr/>
          <a:lstStyle>
            <a:lvl1pPr algn="ctr" rtl="0">
              <a:spcBef>
                <a:spcPts val="0"/>
              </a:spcBef>
              <a:defRPr b="1">
                <a:solidFill>
                  <a:schemeClr val="bg1"/>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024450" y="2690813"/>
            <a:ext cx="2653200" cy="2292350"/>
          </a:xfrm>
        </p:spPr>
        <p:txBody>
          <a:bodyPr/>
          <a:lstStyle>
            <a:lvl1pPr algn="ctr" rtl="0">
              <a:spcBef>
                <a:spcPts val="0"/>
              </a:spcBef>
              <a:defRPr b="1">
                <a:solidFill>
                  <a:schemeClr val="bg1"/>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4" name="Picture 3">
            <a:extLst>
              <a:ext uri="{FF2B5EF4-FFF2-40B4-BE49-F238E27FC236}">
                <a16:creationId xmlns:a16="http://schemas.microsoft.com/office/drawing/2014/main" id="{EBC97426-5D81-A81E-F451-A7A88D1BC427}"/>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38016" y="6150492"/>
            <a:ext cx="4315968" cy="443372"/>
          </a:xfrm>
          <a:prstGeom prst="rect">
            <a:avLst/>
          </a:prstGeom>
        </p:spPr>
      </p:pic>
    </p:spTree>
    <p:extLst>
      <p:ext uri="{BB962C8B-B14F-4D97-AF65-F5344CB8AC3E}">
        <p14:creationId xmlns:p14="http://schemas.microsoft.com/office/powerpoint/2010/main" val="7566999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End Slide Midnight">
    <p:bg>
      <p:bgPr>
        <a:solidFill>
          <a:srgbClr val="131E29"/>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3C6856-616F-F9E8-793B-1A6ABC6ECCE9}"/>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0" r="46235" b="4372"/>
          <a:stretch/>
        </p:blipFill>
        <p:spPr>
          <a:xfrm>
            <a:off x="8103429" y="-1"/>
            <a:ext cx="4088571" cy="6858001"/>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515939" y="1058400"/>
            <a:ext cx="11131550" cy="681037"/>
          </a:xfrm>
        </p:spPr>
        <p:txBody>
          <a:bodyPr/>
          <a:lstStyle>
            <a:lvl1pPr algn="ctr">
              <a:defRPr sz="4800">
                <a:solidFill>
                  <a:schemeClr val="bg1"/>
                </a:solidFill>
              </a:defRPr>
            </a:lvl1pPr>
          </a:lstStyle>
          <a:p>
            <a:r>
              <a:rPr lang="en-US"/>
              <a:t>Click to edit Master title style</a:t>
            </a:r>
            <a:endParaRPr lang="en-GB"/>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515938"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352109"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88280"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024450" y="2689225"/>
            <a:ext cx="2653200" cy="2292350"/>
          </a:xfrm>
        </p:spPr>
        <p:txBody>
          <a:bodyPr/>
          <a:lstStyle>
            <a:lvl1pPr algn="ctr" rtl="0">
              <a:spcBef>
                <a:spcPts val="0"/>
              </a:spcBef>
              <a:defRPr b="1">
                <a:solidFill>
                  <a:srgbClr val="E30613"/>
                </a:solidFill>
              </a:defRPr>
            </a:lvl1pPr>
            <a:lvl2pPr marL="0" indent="0" algn="ctr" rtl="0">
              <a:spcBef>
                <a:spcPts val="300"/>
              </a:spcBef>
              <a:spcAft>
                <a:spcPts val="1800"/>
              </a:spcAft>
              <a:buNone/>
              <a:defRPr sz="1400">
                <a:solidFill>
                  <a:schemeClr val="bg1"/>
                </a:solidFill>
              </a:defRPr>
            </a:lvl2pPr>
            <a:lvl3pPr marL="0" indent="0" algn="ctr" rtl="0">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5" name="Picture 4">
            <a:extLst>
              <a:ext uri="{FF2B5EF4-FFF2-40B4-BE49-F238E27FC236}">
                <a16:creationId xmlns:a16="http://schemas.microsoft.com/office/drawing/2014/main" id="{379116A0-AD9A-2043-8737-8F54995317B2}"/>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33890" y="6149861"/>
            <a:ext cx="4315968" cy="443373"/>
          </a:xfrm>
          <a:prstGeom prst="rect">
            <a:avLst/>
          </a:prstGeom>
        </p:spPr>
      </p:pic>
    </p:spTree>
    <p:extLst>
      <p:ext uri="{BB962C8B-B14F-4D97-AF65-F5344CB8AC3E}">
        <p14:creationId xmlns:p14="http://schemas.microsoft.com/office/powerpoint/2010/main" val="1423894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871A-1435-A6FD-F742-779895CF4B75}"/>
              </a:ext>
            </a:extLst>
          </p:cNvPr>
          <p:cNvSpPr>
            <a:spLocks noGrp="1"/>
          </p:cNvSpPr>
          <p:nvPr>
            <p:ph type="title"/>
            <p:custDataLst>
              <p:tags r:id="rId1"/>
            </p:custDataLst>
          </p:nvPr>
        </p:nvSpPr>
        <p:spPr>
          <a:xfrm>
            <a:off x="515938" y="1071563"/>
            <a:ext cx="6710363" cy="681037"/>
          </a:xfrm>
        </p:spPr>
        <p:txBody>
          <a:bodyPr anchor="b" anchorCtr="0"/>
          <a:lstStyle/>
          <a:p>
            <a:r>
              <a:rPr lang="en-US"/>
              <a:t>Click to edit Master title style</a:t>
            </a:r>
            <a:endParaRPr lang="en-GB"/>
          </a:p>
        </p:txBody>
      </p:sp>
      <p:sp>
        <p:nvSpPr>
          <p:cNvPr id="6" name="Text Placeholder 5">
            <a:extLst>
              <a:ext uri="{FF2B5EF4-FFF2-40B4-BE49-F238E27FC236}">
                <a16:creationId xmlns:a16="http://schemas.microsoft.com/office/drawing/2014/main" id="{66A8BE66-B89F-8458-E606-6B8197875868}"/>
              </a:ext>
            </a:extLst>
          </p:cNvPr>
          <p:cNvSpPr>
            <a:spLocks noGrp="1"/>
          </p:cNvSpPr>
          <p:nvPr>
            <p:ph type="body" sz="quarter" idx="12"/>
            <p:custDataLst>
              <p:tags r:id="rId2"/>
            </p:custDataLst>
          </p:nvPr>
        </p:nvSpPr>
        <p:spPr>
          <a:xfrm>
            <a:off x="523073" y="1933575"/>
            <a:ext cx="6703229" cy="3994150"/>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6B501975-757C-6051-E963-DCA2D3A2B9FA}"/>
              </a:ext>
            </a:extLst>
          </p:cNvPr>
          <p:cNvSpPr>
            <a:spLocks noGrp="1"/>
          </p:cNvSpPr>
          <p:nvPr>
            <p:ph type="pic" sz="quarter" idx="13" hasCustomPrompt="1"/>
            <p:custDataLst>
              <p:tags r:id="rId3"/>
            </p:custDataLst>
          </p:nvPr>
        </p:nvSpPr>
        <p:spPr>
          <a:xfrm>
            <a:off x="7496175" y="0"/>
            <a:ext cx="4695825" cy="6858000"/>
          </a:xfrm>
        </p:spPr>
        <p:txBody>
          <a:bodyPr anchor="ctr" anchorCtr="0"/>
          <a:lstStyle>
            <a:lvl1pPr algn="ctr">
              <a:defRPr/>
            </a:lvl1pPr>
          </a:lstStyle>
          <a:p>
            <a:pPr marL="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7" name="Slide Number Placeholder 6">
            <a:extLst>
              <a:ext uri="{FF2B5EF4-FFF2-40B4-BE49-F238E27FC236}">
                <a16:creationId xmlns:a16="http://schemas.microsoft.com/office/drawing/2014/main" id="{9973514B-95B9-AA78-3C24-372E97E94978}"/>
              </a:ext>
            </a:extLst>
          </p:cNvPr>
          <p:cNvSpPr>
            <a:spLocks noGrp="1"/>
          </p:cNvSpPr>
          <p:nvPr>
            <p:ph type="sldNum" sz="quarter" idx="14"/>
            <p:custDataLst>
              <p:tags r:id="rId4"/>
            </p:custDataLst>
          </p:nvPr>
        </p:nvSpPr>
        <p:spPr/>
        <p:txBody>
          <a:bodyPr/>
          <a:lstStyle/>
          <a:p>
            <a:fld id="{0001D976-1952-4225-8B5D-FB6C01AF759E}" type="slidenum">
              <a:rPr lang="en-US" smtClean="0"/>
              <a:pPr/>
              <a:t>‹#›</a:t>
            </a:fld>
            <a:r>
              <a:rPr lang="en-US"/>
              <a:t>  |  © 2023 Jones Lang LaSalle IP, Inc. All rights reserved.</a:t>
            </a:r>
            <a:endParaRPr lang="en-US" noProof="0"/>
          </a:p>
        </p:txBody>
      </p:sp>
      <p:pic>
        <p:nvPicPr>
          <p:cNvPr id="4" name="Picture 3">
            <a:extLst>
              <a:ext uri="{FF2B5EF4-FFF2-40B4-BE49-F238E27FC236}">
                <a16:creationId xmlns:a16="http://schemas.microsoft.com/office/drawing/2014/main" id="{F429A7C7-C9C8-C43E-99BE-74E849CACA3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514800" y="415925"/>
            <a:ext cx="4320000" cy="443781"/>
          </a:xfrm>
          <a:prstGeom prst="rect">
            <a:avLst/>
          </a:prstGeom>
        </p:spPr>
      </p:pic>
    </p:spTree>
    <p:extLst>
      <p:ext uri="{BB962C8B-B14F-4D97-AF65-F5344CB8AC3E}">
        <p14:creationId xmlns:p14="http://schemas.microsoft.com/office/powerpoint/2010/main" val="353608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2F81D88-7F64-46A8-5A85-63E7422A2715}"/>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44" t="2618" b="3121"/>
          <a:stretch/>
        </p:blipFill>
        <p:spPr>
          <a:xfrm>
            <a:off x="0" y="-1"/>
            <a:ext cx="8915400" cy="6858001"/>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1538935-50E6-E3B1-F822-E26CEFB3842E}"/>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41825403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3895725"/>
            <a:ext cx="4831200"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4933950"/>
            <a:ext cx="48312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250825" y="1903414"/>
            <a:ext cx="4831200" cy="1609724"/>
          </a:xfrm>
        </p:spPr>
        <p:txBody>
          <a:bodyPr anchor="b" anchorCtr="0"/>
          <a:lstStyle>
            <a:lvl1pPr>
              <a:defRPr sz="4800" b="0">
                <a:solidFill>
                  <a:schemeClr val="tx1"/>
                </a:solidFill>
              </a:defRPr>
            </a:lvl1pPr>
          </a:lstStyle>
          <a:p>
            <a:r>
              <a:rPr lang="en-GB" noProof="0"/>
              <a:t>Click to edit Master title style</a:t>
            </a:r>
            <a:endParaRPr lang="en-GB"/>
          </a:p>
        </p:txBody>
      </p:sp>
    </p:spTree>
    <p:extLst>
      <p:ext uri="{BB962C8B-B14F-4D97-AF65-F5344CB8AC3E}">
        <p14:creationId xmlns:p14="http://schemas.microsoft.com/office/powerpoint/2010/main" val="2921289392"/>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11" name="Picture 10">
            <a:extLst>
              <a:ext uri="{FF2B5EF4-FFF2-40B4-BE49-F238E27FC236}">
                <a16:creationId xmlns:a16="http://schemas.microsoft.com/office/drawing/2014/main" id="{D8DDD2E6-D94B-4F36-8AE2-49B78BD49D2A}"/>
              </a:ext>
            </a:extLst>
          </p:cNvPr>
          <p:cNvPicPr>
            <a:picLocks noChangeAspect="1"/>
          </p:cNvPicPr>
          <p:nvPr userDrawn="1">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2411" y="6150491"/>
            <a:ext cx="4315968" cy="443373"/>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75"/>
            <a:ext cx="5767387"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3" name="Title 3">
            <a:extLst>
              <a:ext uri="{FF2B5EF4-FFF2-40B4-BE49-F238E27FC236}">
                <a16:creationId xmlns:a16="http://schemas.microsoft.com/office/drawing/2014/main" id="{89ED0235-D323-761D-EEF7-E0523C5C3578}"/>
              </a:ext>
            </a:extLst>
          </p:cNvPr>
          <p:cNvSpPr>
            <a:spLocks noGrp="1"/>
          </p:cNvSpPr>
          <p:nvPr>
            <p:ph type="title"/>
            <p:custDataLst>
              <p:tags r:id="rId4"/>
            </p:custDataLst>
          </p:nvPr>
        </p:nvSpPr>
        <p:spPr>
          <a:xfrm>
            <a:off x="252413" y="1066800"/>
            <a:ext cx="5767387" cy="1660525"/>
          </a:xfrm>
        </p:spPr>
        <p:txBody>
          <a:bodyPr anchor="b" anchorCtr="0"/>
          <a:lstStyle>
            <a:lvl1pPr>
              <a:defRPr sz="5400" b="0">
                <a:solidFill>
                  <a:schemeClr val="bg1"/>
                </a:solidFill>
              </a:defRPr>
            </a:lvl1pPr>
          </a:lstStyle>
          <a:p>
            <a:r>
              <a:rPr lang="en-GB"/>
              <a:t>Click to edit Master title style</a:t>
            </a:r>
          </a:p>
        </p:txBody>
      </p:sp>
      <p:sp>
        <p:nvSpPr>
          <p:cNvPr id="8" name="Picture Placeholder 4">
            <a:extLst>
              <a:ext uri="{FF2B5EF4-FFF2-40B4-BE49-F238E27FC236}">
                <a16:creationId xmlns:a16="http://schemas.microsoft.com/office/drawing/2014/main" id="{CB504939-9242-1201-8ADD-5898C0D971CB}"/>
              </a:ext>
            </a:extLst>
          </p:cNvPr>
          <p:cNvSpPr>
            <a:spLocks noGrp="1"/>
          </p:cNvSpPr>
          <p:nvPr>
            <p:ph type="pic" sz="quarter" idx="15" hasCustomPrompt="1"/>
            <p:custDataLst>
              <p:tags r:id="rId5"/>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Tree>
    <p:extLst>
      <p:ext uri="{BB962C8B-B14F-4D97-AF65-F5344CB8AC3E}">
        <p14:creationId xmlns:p14="http://schemas.microsoft.com/office/powerpoint/2010/main" val="429184328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5" name="Picture Placeholder 4"/>
          <p:cNvSpPr>
            <a:spLocks noGrp="1"/>
          </p:cNvSpPr>
          <p:nvPr>
            <p:ph type="pic" sz="quarter" idx="15" hasCustomPrompt="1"/>
            <p:custDataLst>
              <p:tags r:id="rId2"/>
            </p:custDataLst>
          </p:nvPr>
        </p:nvSpPr>
        <p:spPr>
          <a:xfrm>
            <a:off x="6149975" y="0"/>
            <a:ext cx="6042023" cy="6857999"/>
          </a:xfrm>
        </p:spPr>
        <p:txBody>
          <a:bodyPr anchor="ctr" anchorCtr="0"/>
          <a:lstStyle>
            <a:lvl1pPr marL="0" indent="266700" algn="ctr">
              <a:defRPr sz="1400" i="0" baseline="0">
                <a:solidFill>
                  <a:schemeClr val="tx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00"/>
            <a:ext cx="5767387"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4"/>
            </p:custDataLst>
          </p:nvPr>
        </p:nvSpPr>
        <p:spPr>
          <a:xfrm>
            <a:off x="252413" y="1117601"/>
            <a:ext cx="5767387" cy="1609724"/>
          </a:xfrm>
        </p:spPr>
        <p:txBody>
          <a:bodyPr anchor="b" anchorCtr="0"/>
          <a:lstStyle>
            <a:lvl1pPr>
              <a:defRPr sz="5400" b="0">
                <a:solidFill>
                  <a:schemeClr val="tx1"/>
                </a:solidFill>
              </a:defRPr>
            </a:lvl1pPr>
          </a:lstStyle>
          <a:p>
            <a:r>
              <a:rPr lang="en-GB"/>
              <a:t>Click to edit Master title style</a:t>
            </a:r>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5"/>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2811573797"/>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4694240"/>
            <a:ext cx="482852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1199995"/>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5867402"/>
            <a:ext cx="482852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250825" y="2697166"/>
            <a:ext cx="4830133" cy="1609724"/>
          </a:xfrm>
        </p:spPr>
        <p:txBody>
          <a:bodyPr anchor="b" anchorCtr="0"/>
          <a:lstStyle>
            <a:lvl1pPr>
              <a:defRPr sz="4800" b="0"/>
            </a:lvl1pPr>
          </a:lstStyle>
          <a:p>
            <a:r>
              <a:rPr lang="en-GB"/>
              <a:t>Click to edit Master title style</a:t>
            </a:r>
          </a:p>
        </p:txBody>
      </p:sp>
    </p:spTree>
    <p:extLst>
      <p:ext uri="{BB962C8B-B14F-4D97-AF65-F5344CB8AC3E}">
        <p14:creationId xmlns:p14="http://schemas.microsoft.com/office/powerpoint/2010/main" val="2589796264"/>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solidFill>
          <a:srgbClr val="BBDD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4"/>
            </p:custDataLst>
          </p:nvPr>
        </p:nvSpPr>
        <p:spPr>
          <a:xfrm>
            <a:off x="252414" y="4286250"/>
            <a:ext cx="8716962" cy="674687"/>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5"/>
            </p:custDataLst>
          </p:nvPr>
        </p:nvSpPr>
        <p:spPr>
          <a:xfrm>
            <a:off x="252414" y="5110163"/>
            <a:ext cx="8716962" cy="681037"/>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p:custDataLst>
              <p:tags r:id="rId6"/>
            </p:custDataLst>
          </p:nvPr>
        </p:nvSpPr>
        <p:spPr>
          <a:xfrm>
            <a:off x="252413" y="3081600"/>
            <a:ext cx="8716962" cy="814387"/>
          </a:xfrm>
        </p:spPr>
        <p:txBody>
          <a:bodyPr/>
          <a:lstStyle>
            <a:lvl1pPr>
              <a:defRPr sz="5400" b="0">
                <a:solidFill>
                  <a:schemeClr val="tx1"/>
                </a:solidFill>
              </a:defRPr>
            </a:lvl1pPr>
          </a:lstStyle>
          <a:p>
            <a:r>
              <a:rPr lang="en-GB"/>
              <a:t>Click to edit Master title style</a:t>
            </a:r>
          </a:p>
        </p:txBody>
      </p:sp>
    </p:spTree>
    <p:extLst>
      <p:ext uri="{BB962C8B-B14F-4D97-AF65-F5344CB8AC3E}">
        <p14:creationId xmlns:p14="http://schemas.microsoft.com/office/powerpoint/2010/main" val="182528779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3331-262C-8534-3981-2F58A006BCE1}"/>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0490"/>
            <a:ext cx="4315968" cy="443372"/>
          </a:xfrm>
          <a:prstGeom prst="rect">
            <a:avLst/>
          </a:prstGeom>
        </p:spPr>
      </p:pic>
      <p:pic>
        <p:nvPicPr>
          <p:cNvPr id="12" name="Graphic 11">
            <a:extLst>
              <a:ext uri="{FF2B5EF4-FFF2-40B4-BE49-F238E27FC236}">
                <a16:creationId xmlns:a16="http://schemas.microsoft.com/office/drawing/2014/main" id="{3AF73B90-7678-8C7E-B223-A86C7048B12B}"/>
              </a:ext>
            </a:extLst>
          </p:cNvPr>
          <p:cNvPicPr>
            <a:picLocks noChangeAspect="1"/>
          </p:cNvPicPr>
          <p:nvPr userDrawn="1">
            <p:custDataLst>
              <p:tags r:id="rId2"/>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988" t="1833" b="11566"/>
          <a:stretch/>
        </p:blipFill>
        <p:spPr>
          <a:xfrm flipH="1">
            <a:off x="4108994" y="-1"/>
            <a:ext cx="8083005" cy="6858001"/>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252413" y="3124199"/>
            <a:ext cx="8386762" cy="1044575"/>
          </a:xfrm>
        </p:spPr>
        <p:txBody>
          <a:bodyPr anchor="t" anchorCtr="0"/>
          <a:lstStyle>
            <a:lvl1pPr>
              <a:defRPr sz="20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4"/>
            </p:custDataLst>
          </p:nvPr>
        </p:nvSpPr>
        <p:spPr>
          <a:xfrm>
            <a:off x="252413" y="4410075"/>
            <a:ext cx="8386762"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5"/>
            </p:custDataLst>
          </p:nvPr>
        </p:nvSpPr>
        <p:spPr>
          <a:xfrm>
            <a:off x="252413" y="1066800"/>
            <a:ext cx="8386762" cy="1660525"/>
          </a:xfrm>
        </p:spPr>
        <p:txBody>
          <a:bodyPr anchor="b" anchorCtr="0"/>
          <a:lstStyle>
            <a:lvl1pPr>
              <a:defRPr sz="5400" b="0">
                <a:solidFill>
                  <a:schemeClr val="bg1"/>
                </a:solidFill>
              </a:defRPr>
            </a:lvl1pPr>
          </a:lstStyle>
          <a:p>
            <a:r>
              <a:rPr lang="en-GB"/>
              <a:t>Click to edit Master title style</a:t>
            </a:r>
          </a:p>
        </p:txBody>
      </p:sp>
    </p:spTree>
    <p:extLst>
      <p:ext uri="{BB962C8B-B14F-4D97-AF65-F5344CB8AC3E}">
        <p14:creationId xmlns:p14="http://schemas.microsoft.com/office/powerpoint/2010/main" val="365640229"/>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ver 7">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640E62-EABE-B820-EADE-9C6922375D02}"/>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988" t="1833" b="11566"/>
          <a:stretch/>
        </p:blipFill>
        <p:spPr>
          <a:xfrm flipH="1">
            <a:off x="4108994" y="-1"/>
            <a:ext cx="8083005"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252412" y="4410075"/>
            <a:ext cx="83880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252412" y="1066800"/>
            <a:ext cx="8388000" cy="1660525"/>
          </a:xfrm>
        </p:spPr>
        <p:txBody>
          <a:bodyPr anchor="b" anchorCtr="0"/>
          <a:lstStyle>
            <a:lvl1pPr>
              <a:defRPr sz="5400" b="0">
                <a:solidFill>
                  <a:schemeClr val="tx1"/>
                </a:solidFill>
              </a:defRPr>
            </a:lvl1pPr>
          </a:lstStyle>
          <a:p>
            <a:r>
              <a:rPr lang="en-GB"/>
              <a:t>Click to edit Master title style</a:t>
            </a:r>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5"/>
            </p:custDataLst>
          </p:nvPr>
        </p:nvSpPr>
        <p:spPr>
          <a:xfrm>
            <a:off x="252413" y="3124199"/>
            <a:ext cx="8386762" cy="1044575"/>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70079992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95576"/>
            <a:ext cx="5768975" cy="1609724"/>
          </a:xfrm>
        </p:spPr>
        <p:txBody>
          <a:bodyPr anchor="b" anchorCtr="0"/>
          <a:lstStyle>
            <a:lvl1pPr>
              <a:defRPr sz="5400" b="0">
                <a:solidFill>
                  <a:schemeClr val="bg1"/>
                </a:solidFill>
              </a:defRPr>
            </a:lvl1pPr>
          </a:lstStyle>
          <a:p>
            <a:r>
              <a:rPr lang="en-GB" noProof="0"/>
              <a:t>Click to edit Master title style</a:t>
            </a:r>
            <a:endParaRPr lang="en-GB"/>
          </a:p>
        </p:txBody>
      </p:sp>
      <p:sp>
        <p:nvSpPr>
          <p:cNvPr id="3" name="Slide Number Placeholder 2">
            <a:extLst>
              <a:ext uri="{FF2B5EF4-FFF2-40B4-BE49-F238E27FC236}">
                <a16:creationId xmlns:a16="http://schemas.microsoft.com/office/drawing/2014/main" id="{838000D4-08B4-E10E-EDA4-46D8E75AF904}"/>
              </a:ext>
            </a:extLst>
          </p:cNvPr>
          <p:cNvSpPr>
            <a:spLocks noGrp="1"/>
          </p:cNvSpPr>
          <p:nvPr>
            <p:ph type="sldNum" sz="quarter" idx="16"/>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13196810"/>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4319588" indent="0" algn="ctr">
              <a:defRPr sz="1400" i="0" baseline="0">
                <a:solidFill>
                  <a:schemeClr val="tx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49600"/>
            <a:ext cx="5768975" cy="1609724"/>
          </a:xfrm>
        </p:spPr>
        <p:txBody>
          <a:bodyPr anchor="b" anchorCtr="0"/>
          <a:lstStyle>
            <a:lvl1pPr>
              <a:defRPr sz="5400" b="0">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4DAE4FD5-4F7F-9997-714C-FDC645C6AE1C}"/>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616439748"/>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anchor="t" anchorCtr="0"/>
          <a:lstStyle>
            <a:lvl1pPr marL="4320000" algn="l">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6019200" y="1753200"/>
            <a:ext cx="6174000" cy="3229200"/>
          </a:xfrm>
          <a:solidFill>
            <a:schemeClr val="tx1"/>
          </a:solidFill>
        </p:spPr>
        <p:txBody>
          <a:bodyPr lIns="273600" tIns="46800" rIns="90000" bIns="46800" anchor="ctr" anchorCtr="0"/>
          <a:lstStyle>
            <a:lvl1pPr>
              <a:defRPr sz="5400" b="0">
                <a:solidFill>
                  <a:schemeClr val="bg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6FB6DCA7-D61C-B660-5C48-E2953E892F5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04004520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Divider">
    <p:bg>
      <p:bgPr>
        <a:solidFill>
          <a:srgbClr val="E0C6AD"/>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2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2" name="Title 1">
            <a:extLst>
              <a:ext uri="{FF2B5EF4-FFF2-40B4-BE49-F238E27FC236}">
                <a16:creationId xmlns:a16="http://schemas.microsoft.com/office/drawing/2014/main" id="{0115422F-8845-ED84-E212-EAE076669F0E}"/>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tx1"/>
                </a:solidFill>
              </a:defRPr>
            </a:lvl1pPr>
          </a:lstStyle>
          <a:p>
            <a:r>
              <a:rPr lang="en-GB" noProof="0"/>
              <a:t>Click to edit Master title style</a:t>
            </a:r>
            <a:endParaRPr lang="en-US" noProof="0"/>
          </a:p>
        </p:txBody>
      </p:sp>
    </p:spTree>
    <p:extLst>
      <p:ext uri="{BB962C8B-B14F-4D97-AF65-F5344CB8AC3E}">
        <p14:creationId xmlns:p14="http://schemas.microsoft.com/office/powerpoint/2010/main" val="22933388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wrap="square" anchor="ctr" anchorCtr="0"/>
          <a:lstStyle>
            <a:lvl1pPr marL="4320000" algn="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1585913" y="-1"/>
            <a:ext cx="4564062" cy="5110163"/>
          </a:xfrm>
          <a:solidFill>
            <a:schemeClr val="bg2"/>
          </a:solidFill>
        </p:spPr>
        <p:txBody>
          <a:bodyPr lIns="273600" tIns="46800" rIns="90000" bIns="46800" anchor="ctr" anchorCtr="0"/>
          <a:lstStyle>
            <a:lvl1pPr>
              <a:defRPr sz="5400" b="0">
                <a:solidFill>
                  <a:schemeClr val="tx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D7C36901-734F-F3F5-A022-046C6BFAF8A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675347385"/>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6A652B5-0AD2-8B25-9F37-4F7BE7868BA0}"/>
              </a:ext>
            </a:extLst>
          </p:cNvPr>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68" t="1833" b="11566"/>
          <a:stretch/>
        </p:blipFill>
        <p:spPr>
          <a:xfrm flipV="1">
            <a:off x="0" y="-9"/>
            <a:ext cx="9919134" cy="6858002"/>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bg1"/>
                </a:solidFill>
              </a:defRPr>
            </a:lvl1pPr>
          </a:lstStyle>
          <a:p>
            <a:r>
              <a:rPr lang="en-GB"/>
              <a:t>Click to edit Master title style</a:t>
            </a:r>
          </a:p>
        </p:txBody>
      </p:sp>
      <p:sp>
        <p:nvSpPr>
          <p:cNvPr id="8" name="Slide Number Placeholder 7">
            <a:extLst>
              <a:ext uri="{FF2B5EF4-FFF2-40B4-BE49-F238E27FC236}">
                <a16:creationId xmlns:a16="http://schemas.microsoft.com/office/drawing/2014/main" id="{82FA7297-110E-7B95-9276-EBEA991955DA}"/>
              </a:ext>
            </a:extLst>
          </p:cNvPr>
          <p:cNvSpPr>
            <a:spLocks noGrp="1"/>
          </p:cNvSpPr>
          <p:nvPr>
            <p:ph type="sldNum" sz="quarter" idx="10"/>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1B8451E0-1554-6A5B-015D-1377DA96902E}"/>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33224287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BBDDE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D67D11-B1DF-64DE-C8AA-69045D193FE1}"/>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91" r="2791" b="17511"/>
          <a:stretch/>
        </p:blipFill>
        <p:spPr>
          <a:xfrm flipV="1">
            <a:off x="5842575" y="-1"/>
            <a:ext cx="6349425" cy="6880035"/>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250825" y="1892301"/>
            <a:ext cx="7378700"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A75A1FA-71AD-D797-7EB8-1352B92A2AC2}"/>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6513089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2F81D88-7F64-46A8-5A85-63E7422A2715}"/>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44" t="2618" b="3121"/>
          <a:stretch/>
        </p:blipFill>
        <p:spPr>
          <a:xfrm>
            <a:off x="0" y="-1"/>
            <a:ext cx="8915400" cy="6858001"/>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1538935-50E6-E3B1-F822-E26CEFB3842E}"/>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0624150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hapter Divider">
    <p:bg>
      <p:bgPr>
        <a:solidFill>
          <a:srgbClr val="E0C6AD"/>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2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2" name="Title 1">
            <a:extLst>
              <a:ext uri="{FF2B5EF4-FFF2-40B4-BE49-F238E27FC236}">
                <a16:creationId xmlns:a16="http://schemas.microsoft.com/office/drawing/2014/main" id="{0115422F-8845-ED84-E212-EAE076669F0E}"/>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tx1"/>
                </a:solidFill>
              </a:defRPr>
            </a:lvl1pPr>
          </a:lstStyle>
          <a:p>
            <a:r>
              <a:rPr lang="en-GB" noProof="0"/>
              <a:t>Click to edit Master title style</a:t>
            </a:r>
            <a:endParaRPr lang="en-US" noProof="0"/>
          </a:p>
        </p:txBody>
      </p:sp>
    </p:spTree>
    <p:extLst>
      <p:ext uri="{BB962C8B-B14F-4D97-AF65-F5344CB8AC3E}">
        <p14:creationId xmlns:p14="http://schemas.microsoft.com/office/powerpoint/2010/main" val="22382966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hapter Divider Space">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1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3" name="Title 1">
            <a:extLst>
              <a:ext uri="{FF2B5EF4-FFF2-40B4-BE49-F238E27FC236}">
                <a16:creationId xmlns:a16="http://schemas.microsoft.com/office/drawing/2014/main" id="{72766373-7FAA-5AC5-8660-102B39552013}"/>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bg1"/>
                </a:solidFill>
              </a:defRPr>
            </a:lvl1pPr>
          </a:lstStyle>
          <a:p>
            <a:r>
              <a:rPr lang="en-GB" noProof="0"/>
              <a:t>Click to edit Master title style</a:t>
            </a:r>
            <a:endParaRPr lang="en-US" noProof="0"/>
          </a:p>
        </p:txBody>
      </p:sp>
      <p:pic>
        <p:nvPicPr>
          <p:cNvPr id="2" name="Picture 1">
            <a:extLst>
              <a:ext uri="{FF2B5EF4-FFF2-40B4-BE49-F238E27FC236}">
                <a16:creationId xmlns:a16="http://schemas.microsoft.com/office/drawing/2014/main" id="{D9ED8643-25C6-D48A-8B74-7F6FBD80877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1567313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136B9-1BE5-38AE-6BFB-D9C88BA6355D}"/>
              </a:ext>
            </a:extLst>
          </p:cNvPr>
          <p:cNvPicPr>
            <a:picLocks noChangeAspect="1"/>
          </p:cNvPicPr>
          <p:nvPr userDrawn="1">
            <p:custDataLst>
              <p:tags r:id="rId1"/>
            </p:custDataLst>
          </p:nvPr>
        </p:nvPicPr>
        <p:blipFill rotWithShape="1">
          <a:blip r:embed="rId6"/>
          <a:srcRect l="-1" t="1157" r="4026" b="7757"/>
          <a:stretch/>
        </p:blipFill>
        <p:spPr>
          <a:xfrm>
            <a:off x="7424338" y="-1"/>
            <a:ext cx="4767662" cy="6858001"/>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tx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7243762" cy="3906837"/>
          </a:xfrm>
        </p:spPr>
        <p:txBody>
          <a:bodyPr/>
          <a:lstStyle>
            <a:lvl1pPr>
              <a:defRPr>
                <a:solidFill>
                  <a:schemeClr val="tx1"/>
                </a:solidFill>
              </a:defRPr>
            </a:lvl1pPr>
          </a:lstStyle>
          <a:p>
            <a:r>
              <a:rPr lang="en-GB"/>
              <a:t>Click icon to add table</a:t>
            </a:r>
          </a:p>
        </p:txBody>
      </p:sp>
      <p:sp>
        <p:nvSpPr>
          <p:cNvPr id="8" name="Slide Number Placeholder 7">
            <a:extLst>
              <a:ext uri="{FF2B5EF4-FFF2-40B4-BE49-F238E27FC236}">
                <a16:creationId xmlns:a16="http://schemas.microsoft.com/office/drawing/2014/main" id="{144C780B-19B4-4F3F-D1AA-CC1C9FD6A277}"/>
              </a:ext>
            </a:extLst>
          </p:cNvPr>
          <p:cNvSpPr>
            <a:spLocks noGrp="1"/>
          </p:cNvSpPr>
          <p:nvPr>
            <p:ph type="sldNum" sz="quarter" idx="13"/>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6246935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60F34E-8AF7-F145-9BFC-232742B98A06}"/>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634" t="-3743" r="10" b="4789"/>
          <a:stretch/>
        </p:blipFill>
        <p:spPr>
          <a:xfrm flipH="1">
            <a:off x="3868737" y="-348845"/>
            <a:ext cx="8324218" cy="7206845"/>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Slide Number Placeholder 7">
            <a:extLst>
              <a:ext uri="{FF2B5EF4-FFF2-40B4-BE49-F238E27FC236}">
                <a16:creationId xmlns:a16="http://schemas.microsoft.com/office/drawing/2014/main" id="{2291EF89-97D9-8145-0D30-D9B63AF153C0}"/>
              </a:ext>
            </a:extLst>
          </p:cNvPr>
          <p:cNvSpPr>
            <a:spLocks noGrp="1"/>
          </p:cNvSpPr>
          <p:nvPr>
            <p:ph type="sldNum" sz="quarter" idx="13"/>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CC2E30C8-CEDB-A379-E230-CEBEFBD470DC}"/>
              </a:ext>
            </a:extLst>
          </p:cNvPr>
          <p:cNvPicPr>
            <a:picLocks noChangeAspect="1"/>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268507" y="6298794"/>
            <a:ext cx="656793" cy="292506"/>
          </a:xfrm>
          <a:prstGeom prst="rect">
            <a:avLst/>
          </a:prstGeom>
        </p:spPr>
      </p:pic>
    </p:spTree>
    <p:extLst>
      <p:ext uri="{BB962C8B-B14F-4D97-AF65-F5344CB8AC3E}">
        <p14:creationId xmlns:p14="http://schemas.microsoft.com/office/powerpoint/2010/main" val="31573144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1"/>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2"/>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Picture Placeholder 7">
            <a:extLst>
              <a:ext uri="{FF2B5EF4-FFF2-40B4-BE49-F238E27FC236}">
                <a16:creationId xmlns:a16="http://schemas.microsoft.com/office/drawing/2014/main" id="{6C7E7CD6-3871-ACFA-6D44-4D40F353D58C}"/>
              </a:ext>
            </a:extLst>
          </p:cNvPr>
          <p:cNvSpPr>
            <a:spLocks noGrp="1"/>
          </p:cNvSpPr>
          <p:nvPr>
            <p:ph type="pic" sz="quarter" idx="13"/>
            <p:custDataLst>
              <p:tags r:id="rId3"/>
            </p:custDataLst>
          </p:nvPr>
        </p:nvSpPr>
        <p:spPr>
          <a:xfrm>
            <a:off x="6149975" y="1884363"/>
            <a:ext cx="5775325" cy="3906837"/>
          </a:xfrm>
        </p:spPr>
        <p:txBody>
          <a:bodyPr/>
          <a:lstStyle/>
          <a:p>
            <a:r>
              <a:rPr lang="en-GB"/>
              <a:t>Click icon to add picture</a:t>
            </a:r>
          </a:p>
        </p:txBody>
      </p:sp>
      <p:sp>
        <p:nvSpPr>
          <p:cNvPr id="9" name="Slide Number Placeholder 8">
            <a:extLst>
              <a:ext uri="{FF2B5EF4-FFF2-40B4-BE49-F238E27FC236}">
                <a16:creationId xmlns:a16="http://schemas.microsoft.com/office/drawing/2014/main" id="{75CF20D0-1B36-E46F-523B-5AD8C7C5A32B}"/>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E36CE1B1-FDB9-E72C-3567-515468E4AE62}"/>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29358864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genda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8093-E937-040A-468D-B30E4A254349}"/>
              </a:ext>
            </a:extLst>
          </p:cNvPr>
          <p:cNvSpPr>
            <a:spLocks noGrp="1"/>
          </p:cNvSpPr>
          <p:nvPr>
            <p:ph type="title" hasCustomPrompt="1"/>
            <p:custDataLst>
              <p:tags r:id="rId1"/>
            </p:custDataLst>
          </p:nvPr>
        </p:nvSpPr>
        <p:spPr>
          <a:xfrm>
            <a:off x="265114" y="908050"/>
            <a:ext cx="4278312" cy="844550"/>
          </a:xfrm>
        </p:spPr>
        <p:txBody>
          <a:bodyPr/>
          <a:lstStyle>
            <a:lvl1pPr>
              <a:defRPr sz="5400">
                <a:solidFill>
                  <a:schemeClr val="tx1"/>
                </a:solidFill>
              </a:defRPr>
            </a:lvl1pPr>
          </a:lstStyle>
          <a:p>
            <a:r>
              <a:rPr lang="en-US"/>
              <a:t>Agenda</a:t>
            </a:r>
            <a:endParaRPr lang="en-GB"/>
          </a:p>
        </p:txBody>
      </p:sp>
      <p:sp>
        <p:nvSpPr>
          <p:cNvPr id="6" name="Text Placeholder 5">
            <a:extLst>
              <a:ext uri="{FF2B5EF4-FFF2-40B4-BE49-F238E27FC236}">
                <a16:creationId xmlns:a16="http://schemas.microsoft.com/office/drawing/2014/main" id="{2884FCA9-7F65-0CBA-9488-22A7C7A88534}"/>
              </a:ext>
            </a:extLst>
          </p:cNvPr>
          <p:cNvSpPr>
            <a:spLocks noGrp="1"/>
          </p:cNvSpPr>
          <p:nvPr>
            <p:ph type="body" sz="quarter" idx="12" hasCustomPrompt="1"/>
            <p:custDataLst>
              <p:tags r:id="rId2"/>
            </p:custDataLst>
          </p:nvPr>
        </p:nvSpPr>
        <p:spPr>
          <a:xfrm>
            <a:off x="4676774" y="908050"/>
            <a:ext cx="1476000" cy="844550"/>
          </a:xfrm>
        </p:spPr>
        <p:txBody>
          <a:bodyPr/>
          <a:lstStyle>
            <a:lvl1pPr>
              <a:defRPr sz="5400" b="1">
                <a:solidFill>
                  <a:srgbClr val="E30613"/>
                </a:solidFill>
              </a:defRPr>
            </a:lvl1pPr>
          </a:lstStyle>
          <a:p>
            <a:pPr lvl="0"/>
            <a:r>
              <a:rPr lang="en-US"/>
              <a:t>01</a:t>
            </a:r>
          </a:p>
        </p:txBody>
      </p:sp>
      <p:sp>
        <p:nvSpPr>
          <p:cNvPr id="8" name="Text Placeholder 5">
            <a:extLst>
              <a:ext uri="{FF2B5EF4-FFF2-40B4-BE49-F238E27FC236}">
                <a16:creationId xmlns:a16="http://schemas.microsoft.com/office/drawing/2014/main" id="{FD2C12A8-43C9-2C10-87D0-62D824CD07E2}"/>
              </a:ext>
            </a:extLst>
          </p:cNvPr>
          <p:cNvSpPr>
            <a:spLocks noGrp="1"/>
          </p:cNvSpPr>
          <p:nvPr>
            <p:ph type="body" sz="quarter" idx="13" hasCustomPrompt="1"/>
            <p:custDataLst>
              <p:tags r:id="rId3"/>
            </p:custDataLst>
          </p:nvPr>
        </p:nvSpPr>
        <p:spPr>
          <a:xfrm>
            <a:off x="6590449" y="908050"/>
            <a:ext cx="1476000" cy="844550"/>
          </a:xfrm>
        </p:spPr>
        <p:txBody>
          <a:bodyPr/>
          <a:lstStyle>
            <a:lvl1pPr>
              <a:defRPr sz="5400" b="1">
                <a:solidFill>
                  <a:srgbClr val="E30613"/>
                </a:solidFill>
              </a:defRPr>
            </a:lvl1pPr>
          </a:lstStyle>
          <a:p>
            <a:pPr lvl="0"/>
            <a:r>
              <a:rPr lang="en-US"/>
              <a:t>02</a:t>
            </a:r>
          </a:p>
        </p:txBody>
      </p:sp>
      <p:sp>
        <p:nvSpPr>
          <p:cNvPr id="9" name="Text Placeholder 5">
            <a:extLst>
              <a:ext uri="{FF2B5EF4-FFF2-40B4-BE49-F238E27FC236}">
                <a16:creationId xmlns:a16="http://schemas.microsoft.com/office/drawing/2014/main" id="{228D3359-3F54-133B-F65F-F81BEA0DFD64}"/>
              </a:ext>
            </a:extLst>
          </p:cNvPr>
          <p:cNvSpPr>
            <a:spLocks noGrp="1"/>
          </p:cNvSpPr>
          <p:nvPr>
            <p:ph type="body" sz="quarter" idx="14" hasCustomPrompt="1"/>
            <p:custDataLst>
              <p:tags r:id="rId4"/>
            </p:custDataLst>
          </p:nvPr>
        </p:nvSpPr>
        <p:spPr>
          <a:xfrm>
            <a:off x="8522925" y="908050"/>
            <a:ext cx="1476000" cy="844550"/>
          </a:xfrm>
        </p:spPr>
        <p:txBody>
          <a:bodyPr/>
          <a:lstStyle>
            <a:lvl1pPr>
              <a:defRPr sz="5400" b="1">
                <a:solidFill>
                  <a:srgbClr val="E30613"/>
                </a:solidFill>
              </a:defRPr>
            </a:lvl1pPr>
          </a:lstStyle>
          <a:p>
            <a:pPr lvl="0"/>
            <a:r>
              <a:rPr lang="en-US"/>
              <a:t>03</a:t>
            </a:r>
          </a:p>
        </p:txBody>
      </p:sp>
      <p:sp>
        <p:nvSpPr>
          <p:cNvPr id="10" name="Text Placeholder 5">
            <a:extLst>
              <a:ext uri="{FF2B5EF4-FFF2-40B4-BE49-F238E27FC236}">
                <a16:creationId xmlns:a16="http://schemas.microsoft.com/office/drawing/2014/main" id="{9CE32D85-28BF-9FDA-70CA-A921D1853B4F}"/>
              </a:ext>
            </a:extLst>
          </p:cNvPr>
          <p:cNvSpPr>
            <a:spLocks noGrp="1"/>
          </p:cNvSpPr>
          <p:nvPr>
            <p:ph type="body" sz="quarter" idx="15" hasCustomPrompt="1"/>
            <p:custDataLst>
              <p:tags r:id="rId5"/>
            </p:custDataLst>
          </p:nvPr>
        </p:nvSpPr>
        <p:spPr>
          <a:xfrm>
            <a:off x="10436600" y="908050"/>
            <a:ext cx="1476000" cy="844550"/>
          </a:xfrm>
        </p:spPr>
        <p:txBody>
          <a:bodyPr/>
          <a:lstStyle>
            <a:lvl1pPr>
              <a:defRPr sz="5400" b="1">
                <a:solidFill>
                  <a:srgbClr val="E30613"/>
                </a:solidFill>
              </a:defRPr>
            </a:lvl1pPr>
          </a:lstStyle>
          <a:p>
            <a:pPr lvl="0"/>
            <a:r>
              <a:rPr lang="en-US"/>
              <a:t>04</a:t>
            </a:r>
          </a:p>
        </p:txBody>
      </p:sp>
      <p:sp>
        <p:nvSpPr>
          <p:cNvPr id="12" name="Text Placeholder 11">
            <a:extLst>
              <a:ext uri="{FF2B5EF4-FFF2-40B4-BE49-F238E27FC236}">
                <a16:creationId xmlns:a16="http://schemas.microsoft.com/office/drawing/2014/main" id="{73BDE02E-3429-51C6-26C5-EE26B2E12511}"/>
              </a:ext>
            </a:extLst>
          </p:cNvPr>
          <p:cNvSpPr>
            <a:spLocks noGrp="1"/>
          </p:cNvSpPr>
          <p:nvPr>
            <p:ph type="body" sz="quarter" idx="16"/>
            <p:custDataLst>
              <p:tags r:id="rId6"/>
            </p:custDataLst>
          </p:nvPr>
        </p:nvSpPr>
        <p:spPr>
          <a:xfrm>
            <a:off x="4676774"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3" name="Text Placeholder 11">
            <a:extLst>
              <a:ext uri="{FF2B5EF4-FFF2-40B4-BE49-F238E27FC236}">
                <a16:creationId xmlns:a16="http://schemas.microsoft.com/office/drawing/2014/main" id="{01B472C6-A46C-167E-363C-97ACB5A1625F}"/>
              </a:ext>
            </a:extLst>
          </p:cNvPr>
          <p:cNvSpPr>
            <a:spLocks noGrp="1"/>
          </p:cNvSpPr>
          <p:nvPr>
            <p:ph type="body" sz="quarter" idx="17"/>
            <p:custDataLst>
              <p:tags r:id="rId7"/>
            </p:custDataLst>
          </p:nvPr>
        </p:nvSpPr>
        <p:spPr>
          <a:xfrm>
            <a:off x="6590449"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11">
            <a:extLst>
              <a:ext uri="{FF2B5EF4-FFF2-40B4-BE49-F238E27FC236}">
                <a16:creationId xmlns:a16="http://schemas.microsoft.com/office/drawing/2014/main" id="{3E97B637-B80F-20FF-87F7-53B87AB6A861}"/>
              </a:ext>
            </a:extLst>
          </p:cNvPr>
          <p:cNvSpPr>
            <a:spLocks noGrp="1"/>
          </p:cNvSpPr>
          <p:nvPr>
            <p:ph type="body" sz="quarter" idx="18"/>
            <p:custDataLst>
              <p:tags r:id="rId8"/>
            </p:custDataLst>
          </p:nvPr>
        </p:nvSpPr>
        <p:spPr>
          <a:xfrm>
            <a:off x="8522925"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E373FB1-3B61-6374-FCC9-6EA98A9C6908}"/>
              </a:ext>
            </a:extLst>
          </p:cNvPr>
          <p:cNvSpPr>
            <a:spLocks noGrp="1"/>
          </p:cNvSpPr>
          <p:nvPr>
            <p:ph type="body" sz="quarter" idx="19"/>
            <p:custDataLst>
              <p:tags r:id="rId9"/>
            </p:custDataLst>
          </p:nvPr>
        </p:nvSpPr>
        <p:spPr>
          <a:xfrm>
            <a:off x="10436600"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D1846771-2428-0853-D42F-461553D6D394}"/>
              </a:ext>
            </a:extLst>
          </p:cNvPr>
          <p:cNvSpPr>
            <a:spLocks noGrp="1"/>
          </p:cNvSpPr>
          <p:nvPr>
            <p:ph type="body" sz="quarter" idx="20" hasCustomPrompt="1"/>
            <p:custDataLst>
              <p:tags r:id="rId10"/>
            </p:custDataLst>
          </p:nvPr>
        </p:nvSpPr>
        <p:spPr>
          <a:xfrm>
            <a:off x="4676774" y="2516188"/>
            <a:ext cx="1476000" cy="844550"/>
          </a:xfrm>
        </p:spPr>
        <p:txBody>
          <a:bodyPr/>
          <a:lstStyle>
            <a:lvl1pPr>
              <a:defRPr sz="5400" b="1">
                <a:solidFill>
                  <a:srgbClr val="E30613"/>
                </a:solidFill>
              </a:defRPr>
            </a:lvl1pPr>
          </a:lstStyle>
          <a:p>
            <a:pPr lvl="0"/>
            <a:r>
              <a:rPr lang="en-US"/>
              <a:t>05</a:t>
            </a:r>
          </a:p>
        </p:txBody>
      </p:sp>
      <p:sp>
        <p:nvSpPr>
          <p:cNvPr id="17" name="Text Placeholder 5">
            <a:extLst>
              <a:ext uri="{FF2B5EF4-FFF2-40B4-BE49-F238E27FC236}">
                <a16:creationId xmlns:a16="http://schemas.microsoft.com/office/drawing/2014/main" id="{ACB9BCB7-6C00-957C-E706-962A56BD2C00}"/>
              </a:ext>
            </a:extLst>
          </p:cNvPr>
          <p:cNvSpPr>
            <a:spLocks noGrp="1"/>
          </p:cNvSpPr>
          <p:nvPr>
            <p:ph type="body" sz="quarter" idx="21" hasCustomPrompt="1"/>
            <p:custDataLst>
              <p:tags r:id="rId11"/>
            </p:custDataLst>
          </p:nvPr>
        </p:nvSpPr>
        <p:spPr>
          <a:xfrm>
            <a:off x="6590449" y="2516188"/>
            <a:ext cx="1476000" cy="844550"/>
          </a:xfrm>
        </p:spPr>
        <p:txBody>
          <a:bodyPr/>
          <a:lstStyle>
            <a:lvl1pPr>
              <a:defRPr sz="5400" b="1">
                <a:solidFill>
                  <a:srgbClr val="E30613"/>
                </a:solidFill>
              </a:defRPr>
            </a:lvl1pPr>
          </a:lstStyle>
          <a:p>
            <a:pPr lvl="0"/>
            <a:r>
              <a:rPr lang="en-US"/>
              <a:t>06</a:t>
            </a:r>
          </a:p>
        </p:txBody>
      </p:sp>
      <p:sp>
        <p:nvSpPr>
          <p:cNvPr id="18" name="Text Placeholder 5">
            <a:extLst>
              <a:ext uri="{FF2B5EF4-FFF2-40B4-BE49-F238E27FC236}">
                <a16:creationId xmlns:a16="http://schemas.microsoft.com/office/drawing/2014/main" id="{8C9FC2A9-0FA4-2D3F-E65A-E9CAA7A6728E}"/>
              </a:ext>
            </a:extLst>
          </p:cNvPr>
          <p:cNvSpPr>
            <a:spLocks noGrp="1"/>
          </p:cNvSpPr>
          <p:nvPr>
            <p:ph type="body" sz="quarter" idx="22" hasCustomPrompt="1"/>
            <p:custDataLst>
              <p:tags r:id="rId12"/>
            </p:custDataLst>
          </p:nvPr>
        </p:nvSpPr>
        <p:spPr>
          <a:xfrm>
            <a:off x="8522925" y="2516188"/>
            <a:ext cx="1476000" cy="844550"/>
          </a:xfrm>
        </p:spPr>
        <p:txBody>
          <a:bodyPr/>
          <a:lstStyle>
            <a:lvl1pPr>
              <a:defRPr sz="5400" b="1">
                <a:solidFill>
                  <a:srgbClr val="E30613"/>
                </a:solidFill>
              </a:defRPr>
            </a:lvl1pPr>
          </a:lstStyle>
          <a:p>
            <a:pPr lvl="0"/>
            <a:r>
              <a:rPr lang="en-US"/>
              <a:t>07</a:t>
            </a:r>
          </a:p>
        </p:txBody>
      </p:sp>
      <p:sp>
        <p:nvSpPr>
          <p:cNvPr id="19" name="Text Placeholder 5">
            <a:extLst>
              <a:ext uri="{FF2B5EF4-FFF2-40B4-BE49-F238E27FC236}">
                <a16:creationId xmlns:a16="http://schemas.microsoft.com/office/drawing/2014/main" id="{74322199-3A8A-485E-4A0C-A21923CBA661}"/>
              </a:ext>
            </a:extLst>
          </p:cNvPr>
          <p:cNvSpPr>
            <a:spLocks noGrp="1"/>
          </p:cNvSpPr>
          <p:nvPr>
            <p:ph type="body" sz="quarter" idx="23" hasCustomPrompt="1"/>
            <p:custDataLst>
              <p:tags r:id="rId13"/>
            </p:custDataLst>
          </p:nvPr>
        </p:nvSpPr>
        <p:spPr>
          <a:xfrm>
            <a:off x="10436600" y="2516188"/>
            <a:ext cx="1476000" cy="844550"/>
          </a:xfrm>
        </p:spPr>
        <p:txBody>
          <a:bodyPr/>
          <a:lstStyle>
            <a:lvl1pPr>
              <a:defRPr sz="5400" b="1">
                <a:solidFill>
                  <a:srgbClr val="E30613"/>
                </a:solidFill>
              </a:defRPr>
            </a:lvl1pPr>
          </a:lstStyle>
          <a:p>
            <a:pPr lvl="0"/>
            <a:r>
              <a:rPr lang="en-US"/>
              <a:t>08</a:t>
            </a:r>
          </a:p>
        </p:txBody>
      </p:sp>
      <p:sp>
        <p:nvSpPr>
          <p:cNvPr id="20" name="Text Placeholder 11">
            <a:extLst>
              <a:ext uri="{FF2B5EF4-FFF2-40B4-BE49-F238E27FC236}">
                <a16:creationId xmlns:a16="http://schemas.microsoft.com/office/drawing/2014/main" id="{63F9502E-FF73-D995-6F3C-9302497FE1A7}"/>
              </a:ext>
            </a:extLst>
          </p:cNvPr>
          <p:cNvSpPr>
            <a:spLocks noGrp="1"/>
          </p:cNvSpPr>
          <p:nvPr>
            <p:ph type="body" sz="quarter" idx="24"/>
            <p:custDataLst>
              <p:tags r:id="rId14"/>
            </p:custDataLst>
          </p:nvPr>
        </p:nvSpPr>
        <p:spPr>
          <a:xfrm>
            <a:off x="4676774"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1" name="Text Placeholder 11">
            <a:extLst>
              <a:ext uri="{FF2B5EF4-FFF2-40B4-BE49-F238E27FC236}">
                <a16:creationId xmlns:a16="http://schemas.microsoft.com/office/drawing/2014/main" id="{972AA1FB-1BC9-4B6F-A6BB-3B1C85DE2024}"/>
              </a:ext>
            </a:extLst>
          </p:cNvPr>
          <p:cNvSpPr>
            <a:spLocks noGrp="1"/>
          </p:cNvSpPr>
          <p:nvPr>
            <p:ph type="body" sz="quarter" idx="25"/>
            <p:custDataLst>
              <p:tags r:id="rId15"/>
            </p:custDataLst>
          </p:nvPr>
        </p:nvSpPr>
        <p:spPr>
          <a:xfrm>
            <a:off x="6590449"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2" name="Text Placeholder 11">
            <a:extLst>
              <a:ext uri="{FF2B5EF4-FFF2-40B4-BE49-F238E27FC236}">
                <a16:creationId xmlns:a16="http://schemas.microsoft.com/office/drawing/2014/main" id="{584F10A8-A8D8-266A-08BA-80EA5E16312F}"/>
              </a:ext>
            </a:extLst>
          </p:cNvPr>
          <p:cNvSpPr>
            <a:spLocks noGrp="1"/>
          </p:cNvSpPr>
          <p:nvPr>
            <p:ph type="body" sz="quarter" idx="26"/>
            <p:custDataLst>
              <p:tags r:id="rId16"/>
            </p:custDataLst>
          </p:nvPr>
        </p:nvSpPr>
        <p:spPr>
          <a:xfrm>
            <a:off x="8522925"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3" name="Text Placeholder 11">
            <a:extLst>
              <a:ext uri="{FF2B5EF4-FFF2-40B4-BE49-F238E27FC236}">
                <a16:creationId xmlns:a16="http://schemas.microsoft.com/office/drawing/2014/main" id="{DDF6D27E-2141-31D1-3D5D-860903300867}"/>
              </a:ext>
            </a:extLst>
          </p:cNvPr>
          <p:cNvSpPr>
            <a:spLocks noGrp="1"/>
          </p:cNvSpPr>
          <p:nvPr>
            <p:ph type="body" sz="quarter" idx="27"/>
            <p:custDataLst>
              <p:tags r:id="rId17"/>
            </p:custDataLst>
          </p:nvPr>
        </p:nvSpPr>
        <p:spPr>
          <a:xfrm>
            <a:off x="10436600"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4" name="Text Placeholder 5">
            <a:extLst>
              <a:ext uri="{FF2B5EF4-FFF2-40B4-BE49-F238E27FC236}">
                <a16:creationId xmlns:a16="http://schemas.microsoft.com/office/drawing/2014/main" id="{ADDA4466-74D2-BFE6-7ED5-F8CA98C09101}"/>
              </a:ext>
            </a:extLst>
          </p:cNvPr>
          <p:cNvSpPr>
            <a:spLocks noGrp="1"/>
          </p:cNvSpPr>
          <p:nvPr>
            <p:ph type="body" sz="quarter" idx="28" hasCustomPrompt="1"/>
            <p:custDataLst>
              <p:tags r:id="rId18"/>
            </p:custDataLst>
          </p:nvPr>
        </p:nvSpPr>
        <p:spPr>
          <a:xfrm>
            <a:off x="4676774" y="4137025"/>
            <a:ext cx="1476000" cy="844550"/>
          </a:xfrm>
        </p:spPr>
        <p:txBody>
          <a:bodyPr/>
          <a:lstStyle>
            <a:lvl1pPr>
              <a:defRPr sz="5400" b="1">
                <a:solidFill>
                  <a:srgbClr val="E30613"/>
                </a:solidFill>
              </a:defRPr>
            </a:lvl1pPr>
          </a:lstStyle>
          <a:p>
            <a:pPr lvl="0"/>
            <a:r>
              <a:rPr lang="en-US"/>
              <a:t>09</a:t>
            </a:r>
          </a:p>
        </p:txBody>
      </p:sp>
      <p:sp>
        <p:nvSpPr>
          <p:cNvPr id="25" name="Text Placeholder 5">
            <a:extLst>
              <a:ext uri="{FF2B5EF4-FFF2-40B4-BE49-F238E27FC236}">
                <a16:creationId xmlns:a16="http://schemas.microsoft.com/office/drawing/2014/main" id="{A4942136-F421-D540-7E19-FA2659569AF4}"/>
              </a:ext>
            </a:extLst>
          </p:cNvPr>
          <p:cNvSpPr>
            <a:spLocks noGrp="1"/>
          </p:cNvSpPr>
          <p:nvPr>
            <p:ph type="body" sz="quarter" idx="29" hasCustomPrompt="1"/>
            <p:custDataLst>
              <p:tags r:id="rId19"/>
            </p:custDataLst>
          </p:nvPr>
        </p:nvSpPr>
        <p:spPr>
          <a:xfrm>
            <a:off x="6590449" y="4137025"/>
            <a:ext cx="1476000" cy="844550"/>
          </a:xfrm>
        </p:spPr>
        <p:txBody>
          <a:bodyPr/>
          <a:lstStyle>
            <a:lvl1pPr>
              <a:defRPr sz="5400" b="1">
                <a:solidFill>
                  <a:srgbClr val="E30613"/>
                </a:solidFill>
              </a:defRPr>
            </a:lvl1pPr>
          </a:lstStyle>
          <a:p>
            <a:pPr lvl="0"/>
            <a:r>
              <a:rPr lang="en-US"/>
              <a:t>10</a:t>
            </a:r>
          </a:p>
        </p:txBody>
      </p:sp>
      <p:sp>
        <p:nvSpPr>
          <p:cNvPr id="26" name="Text Placeholder 5">
            <a:extLst>
              <a:ext uri="{FF2B5EF4-FFF2-40B4-BE49-F238E27FC236}">
                <a16:creationId xmlns:a16="http://schemas.microsoft.com/office/drawing/2014/main" id="{FAE27636-31BB-A878-3912-17361466ED33}"/>
              </a:ext>
            </a:extLst>
          </p:cNvPr>
          <p:cNvSpPr>
            <a:spLocks noGrp="1"/>
          </p:cNvSpPr>
          <p:nvPr>
            <p:ph type="body" sz="quarter" idx="30" hasCustomPrompt="1"/>
            <p:custDataLst>
              <p:tags r:id="rId20"/>
            </p:custDataLst>
          </p:nvPr>
        </p:nvSpPr>
        <p:spPr>
          <a:xfrm>
            <a:off x="8522925" y="4137025"/>
            <a:ext cx="1476000" cy="844550"/>
          </a:xfrm>
        </p:spPr>
        <p:txBody>
          <a:bodyPr/>
          <a:lstStyle>
            <a:lvl1pPr>
              <a:defRPr sz="5400" b="1">
                <a:solidFill>
                  <a:srgbClr val="E30613"/>
                </a:solidFill>
              </a:defRPr>
            </a:lvl1pPr>
          </a:lstStyle>
          <a:p>
            <a:pPr lvl="0"/>
            <a:r>
              <a:rPr lang="en-US"/>
              <a:t>11</a:t>
            </a:r>
          </a:p>
        </p:txBody>
      </p:sp>
      <p:sp>
        <p:nvSpPr>
          <p:cNvPr id="27" name="Text Placeholder 5">
            <a:extLst>
              <a:ext uri="{FF2B5EF4-FFF2-40B4-BE49-F238E27FC236}">
                <a16:creationId xmlns:a16="http://schemas.microsoft.com/office/drawing/2014/main" id="{31B96FF7-254A-A952-B5FF-CD86005BFB01}"/>
              </a:ext>
            </a:extLst>
          </p:cNvPr>
          <p:cNvSpPr>
            <a:spLocks noGrp="1"/>
          </p:cNvSpPr>
          <p:nvPr>
            <p:ph type="body" sz="quarter" idx="31" hasCustomPrompt="1"/>
            <p:custDataLst>
              <p:tags r:id="rId21"/>
            </p:custDataLst>
          </p:nvPr>
        </p:nvSpPr>
        <p:spPr>
          <a:xfrm>
            <a:off x="10436600" y="4137025"/>
            <a:ext cx="1476000" cy="844550"/>
          </a:xfrm>
        </p:spPr>
        <p:txBody>
          <a:bodyPr/>
          <a:lstStyle>
            <a:lvl1pPr>
              <a:defRPr sz="5400" b="1">
                <a:solidFill>
                  <a:srgbClr val="E30613"/>
                </a:solidFill>
              </a:defRPr>
            </a:lvl1pPr>
          </a:lstStyle>
          <a:p>
            <a:pPr lvl="0"/>
            <a:r>
              <a:rPr lang="en-US"/>
              <a:t>12</a:t>
            </a:r>
          </a:p>
        </p:txBody>
      </p:sp>
      <p:sp>
        <p:nvSpPr>
          <p:cNvPr id="28" name="Text Placeholder 11">
            <a:extLst>
              <a:ext uri="{FF2B5EF4-FFF2-40B4-BE49-F238E27FC236}">
                <a16:creationId xmlns:a16="http://schemas.microsoft.com/office/drawing/2014/main" id="{E5D64A45-1FCF-699B-01B7-47B1A68BA3EC}"/>
              </a:ext>
            </a:extLst>
          </p:cNvPr>
          <p:cNvSpPr>
            <a:spLocks noGrp="1"/>
          </p:cNvSpPr>
          <p:nvPr>
            <p:ph type="body" sz="quarter" idx="32"/>
            <p:custDataLst>
              <p:tags r:id="rId22"/>
            </p:custDataLst>
          </p:nvPr>
        </p:nvSpPr>
        <p:spPr>
          <a:xfrm>
            <a:off x="4676774"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9" name="Text Placeholder 11">
            <a:extLst>
              <a:ext uri="{FF2B5EF4-FFF2-40B4-BE49-F238E27FC236}">
                <a16:creationId xmlns:a16="http://schemas.microsoft.com/office/drawing/2014/main" id="{9525A5C5-AFB4-E77C-A5F0-974A95FD3D41}"/>
              </a:ext>
            </a:extLst>
          </p:cNvPr>
          <p:cNvSpPr>
            <a:spLocks noGrp="1"/>
          </p:cNvSpPr>
          <p:nvPr>
            <p:ph type="body" sz="quarter" idx="33"/>
            <p:custDataLst>
              <p:tags r:id="rId23"/>
            </p:custDataLst>
          </p:nvPr>
        </p:nvSpPr>
        <p:spPr>
          <a:xfrm>
            <a:off x="6590449"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0" name="Text Placeholder 11">
            <a:extLst>
              <a:ext uri="{FF2B5EF4-FFF2-40B4-BE49-F238E27FC236}">
                <a16:creationId xmlns:a16="http://schemas.microsoft.com/office/drawing/2014/main" id="{0E051BD9-C653-1831-A949-C71076F43D5B}"/>
              </a:ext>
            </a:extLst>
          </p:cNvPr>
          <p:cNvSpPr>
            <a:spLocks noGrp="1"/>
          </p:cNvSpPr>
          <p:nvPr>
            <p:ph type="body" sz="quarter" idx="34"/>
            <p:custDataLst>
              <p:tags r:id="rId24"/>
            </p:custDataLst>
          </p:nvPr>
        </p:nvSpPr>
        <p:spPr>
          <a:xfrm>
            <a:off x="8522925"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1" name="Text Placeholder 11">
            <a:extLst>
              <a:ext uri="{FF2B5EF4-FFF2-40B4-BE49-F238E27FC236}">
                <a16:creationId xmlns:a16="http://schemas.microsoft.com/office/drawing/2014/main" id="{9559B0CE-13EF-416F-08A0-C4DBAC601BE8}"/>
              </a:ext>
            </a:extLst>
          </p:cNvPr>
          <p:cNvSpPr>
            <a:spLocks noGrp="1"/>
          </p:cNvSpPr>
          <p:nvPr>
            <p:ph type="body" sz="quarter" idx="35"/>
            <p:custDataLst>
              <p:tags r:id="rId25"/>
            </p:custDataLst>
          </p:nvPr>
        </p:nvSpPr>
        <p:spPr>
          <a:xfrm>
            <a:off x="10436600"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7" name="Slide Number Placeholder 6">
            <a:extLst>
              <a:ext uri="{FF2B5EF4-FFF2-40B4-BE49-F238E27FC236}">
                <a16:creationId xmlns:a16="http://schemas.microsoft.com/office/drawing/2014/main" id="{BB6BE7B2-50F5-F92A-485A-4C4D5C7E112B}"/>
              </a:ext>
            </a:extLst>
          </p:cNvPr>
          <p:cNvSpPr>
            <a:spLocks noGrp="1"/>
          </p:cNvSpPr>
          <p:nvPr>
            <p:ph type="sldNum" sz="quarter" idx="36"/>
            <p:custDataLst>
              <p:tags r:id="rId26"/>
            </p:custDataLst>
          </p:nvPr>
        </p:nvSpPr>
        <p:spPr/>
        <p:txBody>
          <a:bodyPr/>
          <a:lstStyle>
            <a:lvl1pPr>
              <a:defRPr>
                <a:solidFill>
                  <a:schemeClr val="tx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38039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Space">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1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3" name="Title 1">
            <a:extLst>
              <a:ext uri="{FF2B5EF4-FFF2-40B4-BE49-F238E27FC236}">
                <a16:creationId xmlns:a16="http://schemas.microsoft.com/office/drawing/2014/main" id="{72766373-7FAA-5AC5-8660-102B39552013}"/>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bg1"/>
                </a:solidFill>
              </a:defRPr>
            </a:lvl1pPr>
          </a:lstStyle>
          <a:p>
            <a:r>
              <a:rPr lang="en-GB" noProof="0"/>
              <a:t>Click to edit Master title style</a:t>
            </a:r>
            <a:endParaRPr lang="en-US" noProof="0"/>
          </a:p>
        </p:txBody>
      </p:sp>
      <p:pic>
        <p:nvPicPr>
          <p:cNvPr id="2" name="Picture 1">
            <a:extLst>
              <a:ext uri="{FF2B5EF4-FFF2-40B4-BE49-F238E27FC236}">
                <a16:creationId xmlns:a16="http://schemas.microsoft.com/office/drawing/2014/main" id="{D9ED8643-25C6-D48A-8B74-7F6FBD80877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25654715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3967-FF17-1096-0C95-389185A9E4B5}"/>
              </a:ext>
            </a:extLst>
          </p:cNvPr>
          <p:cNvSpPr>
            <a:spLocks noGrp="1"/>
          </p:cNvSpPr>
          <p:nvPr>
            <p:ph type="title"/>
            <p:custDataLst>
              <p:tags r:id="rId1"/>
            </p:custDataLst>
          </p:nvPr>
        </p:nvSpPr>
        <p:spPr/>
        <p:txBody>
          <a:bodyPr/>
          <a:lstStyle>
            <a:lvl1pPr>
              <a:defRPr>
                <a:solidFill>
                  <a:schemeClr val="tx1"/>
                </a:solidFill>
              </a:defRPr>
            </a:lvl1pPr>
          </a:lstStyle>
          <a:p>
            <a:r>
              <a:rPr lang="en-GB"/>
              <a:t>Click to edit Master title style</a:t>
            </a:r>
          </a:p>
        </p:txBody>
      </p:sp>
      <p:sp>
        <p:nvSpPr>
          <p:cNvPr id="6" name="Text Placeholder 5">
            <a:extLst>
              <a:ext uri="{FF2B5EF4-FFF2-40B4-BE49-F238E27FC236}">
                <a16:creationId xmlns:a16="http://schemas.microsoft.com/office/drawing/2014/main" id="{0D369C3B-EDA8-43AC-D1AB-815F4066E4D3}"/>
              </a:ext>
            </a:extLst>
          </p:cNvPr>
          <p:cNvSpPr>
            <a:spLocks noGrp="1"/>
          </p:cNvSpPr>
          <p:nvPr>
            <p:ph type="body" sz="quarter" idx="12"/>
            <p:custDataLst>
              <p:tags r:id="rId2"/>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A9F58D2F-38BA-F649-7B37-CBE74CD53EED}"/>
              </a:ext>
            </a:extLst>
          </p:cNvPr>
          <p:cNvSpPr>
            <a:spLocks noGrp="1"/>
          </p:cNvSpPr>
          <p:nvPr>
            <p:ph type="pic" sz="quarter" idx="13"/>
            <p:custDataLst>
              <p:tags r:id="rId3"/>
            </p:custDataLst>
          </p:nvPr>
        </p:nvSpPr>
        <p:spPr>
          <a:xfrm>
            <a:off x="4676775" y="1884363"/>
            <a:ext cx="7235825" cy="3906837"/>
          </a:xfrm>
        </p:spPr>
        <p:txBody>
          <a:bodyPr/>
          <a:lstStyle>
            <a:lvl1pPr>
              <a:defRPr>
                <a:solidFill>
                  <a:schemeClr val="tx1"/>
                </a:solidFill>
              </a:defRPr>
            </a:lvl1pPr>
          </a:lstStyle>
          <a:p>
            <a:r>
              <a:rPr lang="en-GB"/>
              <a:t>Click icon to add picture</a:t>
            </a:r>
          </a:p>
        </p:txBody>
      </p:sp>
      <p:sp>
        <p:nvSpPr>
          <p:cNvPr id="7" name="Slide Number Placeholder 6">
            <a:extLst>
              <a:ext uri="{FF2B5EF4-FFF2-40B4-BE49-F238E27FC236}">
                <a16:creationId xmlns:a16="http://schemas.microsoft.com/office/drawing/2014/main" id="{8F14FCCF-14D4-85F5-ADE8-A7D6329E6C40}"/>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35627268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1"/>
            </p:custDataLst>
          </p:nvPr>
        </p:nvSpPr>
        <p:spPr>
          <a:xfrm>
            <a:off x="4676775" y="0"/>
            <a:ext cx="7515225" cy="6857999"/>
          </a:xfrm>
        </p:spPr>
        <p:txBody>
          <a:bodyPr/>
          <a:lstStyle/>
          <a:p>
            <a:r>
              <a:rPr lang="en-GB"/>
              <a:t>Click icon to add picture</a:t>
            </a:r>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425BD29-AD86-5314-2E9E-45051F442966}"/>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797270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4676775" y="0"/>
            <a:ext cx="7515225" cy="6857999"/>
          </a:xfr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4532754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mage on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6686550" y="933450"/>
            <a:ext cx="3228975" cy="6162675"/>
          </a:xfrm>
          <a:prstGeom prst="roundRect">
            <a:avLst>
              <a:gd name="adj" fmla="val 9292"/>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E55187FE-7A92-1257-209D-1BF78BA689AD}"/>
              </a:ext>
            </a:extLst>
          </p:cNvPr>
          <p:cNvPicPr>
            <a:picLocks noChangeAspect="1" noChangeArrowheads="1"/>
          </p:cNvPicPr>
          <p:nvPr userDrawn="1">
            <p:custDataLst>
              <p:tags r:id="rId6"/>
            </p:custDataLst>
          </p:nvPr>
        </p:nvPicPr>
        <p:blipFill>
          <a:blip r:embed="rId8">
            <a:extLst>
              <a:ext uri="{28A0092B-C50C-407E-A947-70E740481C1C}">
                <a14:useLocalDpi xmlns:a14="http://schemas.microsoft.com/office/drawing/2010/main" val="0"/>
              </a:ext>
            </a:extLst>
          </a:blip>
          <a:srcRect b="18434"/>
          <a:stretch>
            <a:fillRect/>
          </a:stretch>
        </p:blipFill>
        <p:spPr bwMode="auto">
          <a:xfrm>
            <a:off x="6396082" y="334283"/>
            <a:ext cx="3819440" cy="6523718"/>
          </a:xfrm>
          <a:custGeom>
            <a:avLst/>
            <a:gdLst>
              <a:gd name="connsiteX0" fmla="*/ 0 w 3756769"/>
              <a:gd name="connsiteY0" fmla="*/ 0 h 6416672"/>
              <a:gd name="connsiteX1" fmla="*/ 3756769 w 3756769"/>
              <a:gd name="connsiteY1" fmla="*/ 0 h 6416672"/>
              <a:gd name="connsiteX2" fmla="*/ 3756769 w 3756769"/>
              <a:gd name="connsiteY2" fmla="*/ 6416672 h 6416672"/>
              <a:gd name="connsiteX3" fmla="*/ 0 w 3756769"/>
              <a:gd name="connsiteY3" fmla="*/ 6416672 h 6416672"/>
            </a:gdLst>
            <a:ahLst/>
            <a:cxnLst>
              <a:cxn ang="0">
                <a:pos x="connsiteX0" y="connsiteY0"/>
              </a:cxn>
              <a:cxn ang="0">
                <a:pos x="connsiteX1" y="connsiteY1"/>
              </a:cxn>
              <a:cxn ang="0">
                <a:pos x="connsiteX2" y="connsiteY2"/>
              </a:cxn>
              <a:cxn ang="0">
                <a:pos x="connsiteX3" y="connsiteY3"/>
              </a:cxn>
            </a:cxnLst>
            <a:rect l="l" t="t" r="r" b="b"/>
            <a:pathLst>
              <a:path w="3756769" h="6416672">
                <a:moveTo>
                  <a:pt x="0" y="0"/>
                </a:moveTo>
                <a:lnTo>
                  <a:pt x="3756769" y="0"/>
                </a:lnTo>
                <a:lnTo>
                  <a:pt x="3756769" y="6416672"/>
                </a:lnTo>
                <a:lnTo>
                  <a:pt x="0" y="6416672"/>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8765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mage on Table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8F250-1103-D513-9319-22017511DBD8}"/>
              </a:ext>
            </a:extLst>
          </p:cNvPr>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rcRect b="14932"/>
          <a:stretch>
            <a:fillRect/>
          </a:stretch>
        </p:blipFill>
        <p:spPr>
          <a:xfrm>
            <a:off x="5580094" y="252413"/>
            <a:ext cx="5356338" cy="6605587"/>
          </a:xfrm>
          <a:custGeom>
            <a:avLst/>
            <a:gdLst>
              <a:gd name="connsiteX0" fmla="*/ 0 w 5125474"/>
              <a:gd name="connsiteY0" fmla="*/ 0 h 6320880"/>
              <a:gd name="connsiteX1" fmla="*/ 5125474 w 5125474"/>
              <a:gd name="connsiteY1" fmla="*/ 0 h 6320880"/>
              <a:gd name="connsiteX2" fmla="*/ 5125474 w 5125474"/>
              <a:gd name="connsiteY2" fmla="*/ 6320880 h 6320880"/>
              <a:gd name="connsiteX3" fmla="*/ 0 w 5125474"/>
              <a:gd name="connsiteY3" fmla="*/ 6320880 h 6320880"/>
            </a:gdLst>
            <a:ahLst/>
            <a:cxnLst>
              <a:cxn ang="0">
                <a:pos x="connsiteX0" y="connsiteY0"/>
              </a:cxn>
              <a:cxn ang="0">
                <a:pos x="connsiteX1" y="connsiteY1"/>
              </a:cxn>
              <a:cxn ang="0">
                <a:pos x="connsiteX2" y="connsiteY2"/>
              </a:cxn>
              <a:cxn ang="0">
                <a:pos x="connsiteX3" y="connsiteY3"/>
              </a:cxn>
            </a:cxnLst>
            <a:rect l="l" t="t" r="r" b="b"/>
            <a:pathLst>
              <a:path w="5125474" h="6320880">
                <a:moveTo>
                  <a:pt x="0" y="0"/>
                </a:moveTo>
                <a:lnTo>
                  <a:pt x="5125474" y="0"/>
                </a:lnTo>
                <a:lnTo>
                  <a:pt x="5125474" y="6320880"/>
                </a:lnTo>
                <a:lnTo>
                  <a:pt x="0" y="6320880"/>
                </a:lnTo>
                <a:close/>
              </a:path>
            </a:pathLst>
          </a:custGeom>
        </p:spPr>
      </p:pic>
      <p:sp>
        <p:nvSpPr>
          <p:cNvPr id="7" name="Rectangle 6">
            <a:extLst>
              <a:ext uri="{FF2B5EF4-FFF2-40B4-BE49-F238E27FC236}">
                <a16:creationId xmlns:a16="http://schemas.microsoft.com/office/drawing/2014/main" id="{2E29EFAB-7464-34FA-0716-095AF09E804D}"/>
              </a:ext>
            </a:extLst>
          </p:cNvPr>
          <p:cNvSpPr/>
          <p:nvPr userDrawn="1">
            <p:custDataLst>
              <p:tags r:id="rId2"/>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3"/>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4"/>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5"/>
            </p:custDataLst>
          </p:nvPr>
        </p:nvSpPr>
        <p:spPr>
          <a:xfrm>
            <a:off x="5966460" y="850105"/>
            <a:ext cx="4648200" cy="6007895"/>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6"/>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071451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on Moni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5341620" y="1158240"/>
            <a:ext cx="5875020" cy="3299460"/>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0BBA6672-E6A8-0990-0E04-5AED9E6DE24F}"/>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5084045" y="891339"/>
            <a:ext cx="6403210" cy="5104506"/>
          </a:xfrm>
          <a:prstGeom prst="rect">
            <a:avLst/>
          </a:prstGeom>
        </p:spPr>
      </p:pic>
    </p:spTree>
    <p:extLst>
      <p:ext uri="{BB962C8B-B14F-4D97-AF65-F5344CB8AC3E}">
        <p14:creationId xmlns:p14="http://schemas.microsoft.com/office/powerpoint/2010/main" val="34783006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8150-5D82-D3E7-B19E-3244542D86FB}"/>
              </a:ext>
            </a:extLst>
          </p:cNvPr>
          <p:cNvSpPr/>
          <p:nvPr userDrawn="1">
            <p:custDataLst>
              <p:tags r:id="rId1"/>
            </p:custDataLst>
          </p:nvPr>
        </p:nvSpPr>
        <p:spPr>
          <a:xfrm>
            <a:off x="0" y="0"/>
            <a:ext cx="6096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532B166-69C3-654A-AB94-B1FCAD49FDB5}"/>
              </a:ext>
            </a:extLst>
          </p:cNvPr>
          <p:cNvSpPr>
            <a:spLocks noGrp="1"/>
          </p:cNvSpPr>
          <p:nvPr>
            <p:ph type="body" sz="quarter" idx="12"/>
            <p:custDataLst>
              <p:tags r:id="rId2"/>
            </p:custDataLst>
          </p:nvPr>
        </p:nvSpPr>
        <p:spPr>
          <a:xfrm>
            <a:off x="250824" y="2576514"/>
            <a:ext cx="5768975" cy="2292349"/>
          </a:xfrm>
        </p:spPr>
        <p:txBody>
          <a:bodyPr/>
          <a:lstStyle>
            <a:lvl1pPr algn="ctr">
              <a:lnSpc>
                <a:spcPct val="100000"/>
              </a:lnSpc>
              <a:spcBef>
                <a:spcPts val="0"/>
              </a:spcBef>
              <a:defRPr sz="3600" b="1">
                <a:solidFill>
                  <a:schemeClr val="bg1"/>
                </a:solidFill>
              </a:defRPr>
            </a:lvl1pPr>
            <a:lvl2pPr algn="ctr">
              <a:lnSpc>
                <a:spcPct val="100000"/>
              </a:lnSpc>
              <a:spcBef>
                <a:spcPts val="0"/>
              </a:spcBef>
              <a:defRPr sz="3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8" name="Text Placeholder 6">
            <a:extLst>
              <a:ext uri="{FF2B5EF4-FFF2-40B4-BE49-F238E27FC236}">
                <a16:creationId xmlns:a16="http://schemas.microsoft.com/office/drawing/2014/main" id="{F64CE7A8-898E-EB53-BC5B-94BA4EE81D07}"/>
              </a:ext>
            </a:extLst>
          </p:cNvPr>
          <p:cNvSpPr>
            <a:spLocks noGrp="1"/>
          </p:cNvSpPr>
          <p:nvPr>
            <p:ph type="body" sz="quarter" idx="13"/>
            <p:custDataLst>
              <p:tags r:id="rId3"/>
            </p:custDataLst>
          </p:nvPr>
        </p:nvSpPr>
        <p:spPr>
          <a:xfrm>
            <a:off x="6156325" y="2576513"/>
            <a:ext cx="5768975" cy="2292349"/>
          </a:xfrm>
        </p:spPr>
        <p:txBody>
          <a:bodyPr/>
          <a:lstStyle>
            <a:lvl1pPr algn="ctr">
              <a:lnSpc>
                <a:spcPct val="100000"/>
              </a:lnSpc>
              <a:spcBef>
                <a:spcPts val="0"/>
              </a:spcBef>
              <a:defRPr sz="3600" b="1">
                <a:solidFill>
                  <a:srgbClr val="E30613"/>
                </a:solidFill>
              </a:defRPr>
            </a:lvl1pPr>
            <a:lvl2pPr algn="ctr">
              <a:lnSpc>
                <a:spcPct val="100000"/>
              </a:lnSpc>
              <a:spcBef>
                <a:spcPts val="0"/>
              </a:spcBef>
              <a:defRPr sz="3600" b="1">
                <a:solidFill>
                  <a:srgbClr val="E30613"/>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2C52644A-7F1D-976E-4420-D81808078CD6}"/>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2126957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tx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153152" y="1022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153152" y="1876425"/>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153152" y="2673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153152" y="3521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153152" y="4375151"/>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153152" y="5172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604982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C522-07AB-6B0E-52AC-A4BC06950B6C}"/>
              </a:ext>
            </a:extLst>
          </p:cNvPr>
          <p:cNvSpPr>
            <a:spLocks noGrp="1"/>
          </p:cNvSpPr>
          <p:nvPr>
            <p:ph type="title"/>
            <p:custDataLst>
              <p:tags r:id="rId1"/>
            </p:custDataLst>
          </p:nvPr>
        </p:nvSpPr>
        <p:spPr>
          <a:xfrm>
            <a:off x="252412" y="252413"/>
            <a:ext cx="8716963" cy="681037"/>
          </a:xfrm>
        </p:spPr>
        <p:txBody>
          <a:bodyPr/>
          <a:lstStyle/>
          <a:p>
            <a:r>
              <a:rPr lang="en-GB"/>
              <a:t>Click to edit Master title style</a:t>
            </a:r>
          </a:p>
        </p:txBody>
      </p:sp>
      <p:sp>
        <p:nvSpPr>
          <p:cNvPr id="6" name="Picture Placeholder 5">
            <a:extLst>
              <a:ext uri="{FF2B5EF4-FFF2-40B4-BE49-F238E27FC236}">
                <a16:creationId xmlns:a16="http://schemas.microsoft.com/office/drawing/2014/main" id="{D35ED77F-6F29-8A00-8E65-F161748CA8D7}"/>
              </a:ext>
            </a:extLst>
          </p:cNvPr>
          <p:cNvSpPr>
            <a:spLocks noGrp="1"/>
          </p:cNvSpPr>
          <p:nvPr>
            <p:ph type="pic" sz="quarter" idx="12"/>
            <p:custDataLst>
              <p:tags r:id="rId2"/>
            </p:custDataLst>
          </p:nvPr>
        </p:nvSpPr>
        <p:spPr>
          <a:xfrm>
            <a:off x="9105900" y="252413"/>
            <a:ext cx="2819400" cy="5672137"/>
          </a:xfrm>
        </p:spPr>
        <p:txBody>
          <a:bodyPr/>
          <a:lstStyle/>
          <a:p>
            <a:r>
              <a:rPr lang="en-GB"/>
              <a:t>Click icon to add picture</a:t>
            </a:r>
          </a:p>
        </p:txBody>
      </p:sp>
      <p:sp>
        <p:nvSpPr>
          <p:cNvPr id="7" name="Slide Number Placeholder 6">
            <a:extLst>
              <a:ext uri="{FF2B5EF4-FFF2-40B4-BE49-F238E27FC236}">
                <a16:creationId xmlns:a16="http://schemas.microsoft.com/office/drawing/2014/main" id="{867376A4-AEED-B535-E22D-396175196FB9}"/>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7390928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494FA-248D-331F-7A87-8666B549FEEF}"/>
              </a:ext>
            </a:extLst>
          </p:cNvPr>
          <p:cNvSpPr/>
          <p:nvPr userDrawn="1">
            <p:custDataLst>
              <p:tags r:id="rId1"/>
            </p:custDataLst>
          </p:nvPr>
        </p:nvSpPr>
        <p:spPr>
          <a:xfrm>
            <a:off x="6096000" y="0"/>
            <a:ext cx="6096000" cy="3494088"/>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DF6A30-B870-081D-BC2A-CC1F98A83F22}"/>
              </a:ext>
            </a:extLst>
          </p:cNvPr>
          <p:cNvSpPr/>
          <p:nvPr userDrawn="1">
            <p:custDataLst>
              <p:tags r:id="rId2"/>
            </p:custDataLst>
          </p:nvPr>
        </p:nvSpPr>
        <p:spPr>
          <a:xfrm>
            <a:off x="0" y="0"/>
            <a:ext cx="6096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DB08B-B7E5-7ADE-568C-F1CD04552D54}"/>
              </a:ext>
            </a:extLst>
          </p:cNvPr>
          <p:cNvSpPr>
            <a:spLocks noGrp="1"/>
          </p:cNvSpPr>
          <p:nvPr>
            <p:ph type="title"/>
            <p:custDataLst>
              <p:tags r:id="rId3"/>
            </p:custDataLst>
          </p:nvPr>
        </p:nvSpPr>
        <p:spPr>
          <a:xfrm>
            <a:off x="252413" y="4705350"/>
            <a:ext cx="5564186" cy="1085850"/>
          </a:xfrm>
        </p:spPr>
        <p:txBody>
          <a:bodyPr/>
          <a:lstStyle>
            <a:lvl1pPr algn="ctr">
              <a:defRPr>
                <a:solidFill>
                  <a:schemeClr val="bg1"/>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BBAF200C-18BA-76D0-2BEB-82A3662AFCC7}"/>
              </a:ext>
            </a:extLst>
          </p:cNvPr>
          <p:cNvSpPr>
            <a:spLocks noGrp="1"/>
          </p:cNvSpPr>
          <p:nvPr>
            <p:ph type="pic" sz="quarter" idx="12"/>
            <p:custDataLst>
              <p:tags r:id="rId4"/>
            </p:custDataLst>
          </p:nvPr>
        </p:nvSpPr>
        <p:spPr>
          <a:xfrm>
            <a:off x="252414" y="933450"/>
            <a:ext cx="5564186" cy="3371849"/>
          </a:xfrm>
          <a:solidFill>
            <a:schemeClr val="bg1"/>
          </a:solidFill>
        </p:spPr>
        <p:txBody>
          <a:bodyPr/>
          <a:lstStyle>
            <a:lvl1pPr>
              <a:defRPr>
                <a:solidFill>
                  <a:schemeClr val="tx1"/>
                </a:solidFill>
              </a:defRPr>
            </a:lvl1pPr>
          </a:lstStyle>
          <a:p>
            <a:r>
              <a:rPr lang="en-GB"/>
              <a:t>Click icon to add picture</a:t>
            </a:r>
          </a:p>
        </p:txBody>
      </p:sp>
      <p:sp>
        <p:nvSpPr>
          <p:cNvPr id="8" name="Text Placeholder 5">
            <a:extLst>
              <a:ext uri="{FF2B5EF4-FFF2-40B4-BE49-F238E27FC236}">
                <a16:creationId xmlns:a16="http://schemas.microsoft.com/office/drawing/2014/main" id="{E072F2BB-78D1-0324-6C3E-3719B08BA776}"/>
              </a:ext>
            </a:extLst>
          </p:cNvPr>
          <p:cNvSpPr>
            <a:spLocks noGrp="1"/>
          </p:cNvSpPr>
          <p:nvPr>
            <p:ph type="body" sz="quarter" idx="13" hasCustomPrompt="1"/>
            <p:custDataLst>
              <p:tags r:id="rId5"/>
            </p:custDataLst>
          </p:nvPr>
        </p:nvSpPr>
        <p:spPr>
          <a:xfrm>
            <a:off x="6419850" y="800100"/>
            <a:ext cx="1076325" cy="952501"/>
          </a:xfrm>
        </p:spPr>
        <p:txBody>
          <a:bodyPr/>
          <a:lstStyle>
            <a:lvl1pPr algn="r">
              <a:defRPr sz="54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55537BA5-E467-46EF-CFB6-B33B8FEE87C1}"/>
              </a:ext>
            </a:extLst>
          </p:cNvPr>
          <p:cNvSpPr>
            <a:spLocks noGrp="1"/>
          </p:cNvSpPr>
          <p:nvPr>
            <p:ph type="body" sz="quarter" idx="16"/>
            <p:custDataLst>
              <p:tags r:id="rId6"/>
            </p:custDataLst>
          </p:nvPr>
        </p:nvSpPr>
        <p:spPr>
          <a:xfrm>
            <a:off x="7629526" y="933450"/>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1" name="Text Placeholder 5">
            <a:extLst>
              <a:ext uri="{FF2B5EF4-FFF2-40B4-BE49-F238E27FC236}">
                <a16:creationId xmlns:a16="http://schemas.microsoft.com/office/drawing/2014/main" id="{0F6E41FD-AD2F-A01D-8339-0FCCCAA0B927}"/>
              </a:ext>
            </a:extLst>
          </p:cNvPr>
          <p:cNvSpPr>
            <a:spLocks noGrp="1"/>
          </p:cNvSpPr>
          <p:nvPr>
            <p:ph type="body" sz="quarter" idx="17" hasCustomPrompt="1"/>
            <p:custDataLst>
              <p:tags r:id="rId7"/>
            </p:custDataLst>
          </p:nvPr>
        </p:nvSpPr>
        <p:spPr>
          <a:xfrm>
            <a:off x="6419850" y="4035425"/>
            <a:ext cx="1076325" cy="952501"/>
          </a:xfrm>
        </p:spPr>
        <p:txBody>
          <a:bodyPr/>
          <a:lstStyle>
            <a:lvl1pPr algn="r">
              <a:defRPr sz="5400" b="1">
                <a:solidFill>
                  <a:srgbClr val="E30613"/>
                </a:solidFill>
              </a:defRPr>
            </a:lvl1pPr>
          </a:lstStyle>
          <a:p>
            <a:pPr lvl="0"/>
            <a:r>
              <a:rPr lang="en-US"/>
              <a:t>01</a:t>
            </a:r>
          </a:p>
        </p:txBody>
      </p:sp>
      <p:sp>
        <p:nvSpPr>
          <p:cNvPr id="12" name="Text Placeholder 11">
            <a:extLst>
              <a:ext uri="{FF2B5EF4-FFF2-40B4-BE49-F238E27FC236}">
                <a16:creationId xmlns:a16="http://schemas.microsoft.com/office/drawing/2014/main" id="{E8AC3CE4-669A-55EE-FF50-68F3F38ECF07}"/>
              </a:ext>
            </a:extLst>
          </p:cNvPr>
          <p:cNvSpPr>
            <a:spLocks noGrp="1"/>
          </p:cNvSpPr>
          <p:nvPr>
            <p:ph type="body" sz="quarter" idx="18"/>
            <p:custDataLst>
              <p:tags r:id="rId8"/>
            </p:custDataLst>
          </p:nvPr>
        </p:nvSpPr>
        <p:spPr>
          <a:xfrm>
            <a:off x="7629526" y="4168775"/>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3" name="Slide Number Placeholder 12">
            <a:extLst>
              <a:ext uri="{FF2B5EF4-FFF2-40B4-BE49-F238E27FC236}">
                <a16:creationId xmlns:a16="http://schemas.microsoft.com/office/drawing/2014/main" id="{1E355CB0-A467-0631-445A-BCF966D1446E}"/>
              </a:ext>
            </a:extLst>
          </p:cNvPr>
          <p:cNvSpPr>
            <a:spLocks noGrp="1"/>
          </p:cNvSpPr>
          <p:nvPr>
            <p:ph type="sldNum" sz="quarter" idx="19"/>
            <p:custDataLst>
              <p:tags r:id="rId9"/>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306846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136B9-1BE5-38AE-6BFB-D9C88BA6355D}"/>
              </a:ext>
            </a:extLst>
          </p:cNvPr>
          <p:cNvPicPr>
            <a:picLocks noChangeAspect="1"/>
          </p:cNvPicPr>
          <p:nvPr userDrawn="1">
            <p:custDataLst>
              <p:tags r:id="rId1"/>
            </p:custDataLst>
          </p:nvPr>
        </p:nvPicPr>
        <p:blipFill rotWithShape="1">
          <a:blip r:embed="rId6"/>
          <a:srcRect l="-1" t="1157" r="4026" b="7757"/>
          <a:stretch/>
        </p:blipFill>
        <p:spPr>
          <a:xfrm>
            <a:off x="7424338" y="-1"/>
            <a:ext cx="4767662" cy="6858001"/>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tx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7243762" cy="3906837"/>
          </a:xfrm>
        </p:spPr>
        <p:txBody>
          <a:bodyPr/>
          <a:lstStyle>
            <a:lvl1pPr>
              <a:defRPr>
                <a:solidFill>
                  <a:schemeClr val="tx1"/>
                </a:solidFill>
              </a:defRPr>
            </a:lvl1pPr>
          </a:lstStyle>
          <a:p>
            <a:r>
              <a:rPr lang="en-GB"/>
              <a:t>Click icon to add table</a:t>
            </a:r>
          </a:p>
        </p:txBody>
      </p:sp>
      <p:sp>
        <p:nvSpPr>
          <p:cNvPr id="8" name="Slide Number Placeholder 7">
            <a:extLst>
              <a:ext uri="{FF2B5EF4-FFF2-40B4-BE49-F238E27FC236}">
                <a16:creationId xmlns:a16="http://schemas.microsoft.com/office/drawing/2014/main" id="{144C780B-19B4-4F3F-D1AA-CC1C9FD6A277}"/>
              </a:ext>
            </a:extLst>
          </p:cNvPr>
          <p:cNvSpPr>
            <a:spLocks noGrp="1"/>
          </p:cNvSpPr>
          <p:nvPr>
            <p:ph type="sldNum" sz="quarter" idx="13"/>
            <p:custDataLst>
              <p:tags r:id="rId4"/>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42878877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F53F-6953-2542-E86C-F9EFD7653FE4}"/>
              </a:ext>
            </a:extLst>
          </p:cNvPr>
          <p:cNvSpPr>
            <a:spLocks noGrp="1"/>
          </p:cNvSpPr>
          <p:nvPr>
            <p:ph type="title"/>
            <p:custDataLst>
              <p:tags r:id="rId1"/>
            </p:custDataLst>
          </p:nvPr>
        </p:nvSpPr>
        <p:spPr>
          <a:xfrm>
            <a:off x="252412" y="933450"/>
            <a:ext cx="11660187" cy="4991100"/>
          </a:xfrm>
        </p:spPr>
        <p:txBody>
          <a:bodyPr anchor="ctr" anchorCtr="0"/>
          <a:lstStyle>
            <a:lvl1pPr>
              <a:defRPr sz="6000" b="1">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31A598A3-2B00-2F60-8873-A5B49C6E4947}"/>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3915840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1"/>
            </p:custDataLst>
          </p:nvPr>
        </p:nvSpPr>
        <p:spPr>
          <a:xfrm>
            <a:off x="1722439" y="1879601"/>
            <a:ext cx="10202862" cy="3101974"/>
          </a:xfrm>
        </p:spPr>
        <p:txBody>
          <a:bodyPr/>
          <a:lstStyle>
            <a:lvl1pPr>
              <a:defRPr sz="4400">
                <a:solidFill>
                  <a:schemeClr val="tx1"/>
                </a:solidFill>
              </a:defRPr>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2"/>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3"/>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4"/>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9" name="Slide Number Placeholder 8">
            <a:extLst>
              <a:ext uri="{FF2B5EF4-FFF2-40B4-BE49-F238E27FC236}">
                <a16:creationId xmlns:a16="http://schemas.microsoft.com/office/drawing/2014/main" id="{63692C34-34B6-F688-C5CF-8D1F1A71D436}"/>
              </a:ext>
            </a:extLst>
          </p:cNvPr>
          <p:cNvSpPr>
            <a:spLocks noGrp="1"/>
          </p:cNvSpPr>
          <p:nvPr>
            <p:ph type="sldNum" sz="quarter" idx="13"/>
            <p:custDataLst>
              <p:tags r:id="rId5"/>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6633631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Quote on Sand">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879601"/>
            <a:ext cx="7383461" cy="3101974"/>
          </a:xfrm>
        </p:spPr>
        <p:txBody>
          <a:bodyPr/>
          <a:lstStyle>
            <a:lvl1pPr>
              <a:defRPr sz="3600"/>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33302354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 Image and Tex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1B6589A-E1AC-A935-63C7-9F66B101CFF5}"/>
              </a:ext>
            </a:extLst>
          </p:cNvPr>
          <p:cNvSpPr>
            <a:spLocks noGrp="1"/>
          </p:cNvSpPr>
          <p:nvPr>
            <p:ph type="pic" sz="quarter" idx="15"/>
          </p:nvPr>
        </p:nvSpPr>
        <p:spPr>
          <a:xfrm>
            <a:off x="1086242" y="1752600"/>
            <a:ext cx="1145392" cy="936625"/>
          </a:xfrm>
        </p:spPr>
        <p:txBody>
          <a:bodyPr/>
          <a:lstStyle/>
          <a:p>
            <a:r>
              <a:rPr lang="en-GB"/>
              <a:t>Click icon to add picture</a:t>
            </a:r>
          </a:p>
        </p:txBody>
      </p:sp>
      <p:sp>
        <p:nvSpPr>
          <p:cNvPr id="21" name="Text Placeholder 20">
            <a:extLst>
              <a:ext uri="{FF2B5EF4-FFF2-40B4-BE49-F238E27FC236}">
                <a16:creationId xmlns:a16="http://schemas.microsoft.com/office/drawing/2014/main" id="{64B9C855-0338-C519-5FD5-3CB030119915}"/>
              </a:ext>
            </a:extLst>
          </p:cNvPr>
          <p:cNvSpPr>
            <a:spLocks noGrp="1"/>
          </p:cNvSpPr>
          <p:nvPr>
            <p:ph type="body" sz="quarter" idx="11" hasCustomPrompt="1"/>
          </p:nvPr>
        </p:nvSpPr>
        <p:spPr>
          <a:xfrm>
            <a:off x="252413" y="2943225"/>
            <a:ext cx="2816225" cy="417513"/>
          </a:xfrm>
        </p:spPr>
        <p:txBody>
          <a:bodyPr/>
          <a:lstStyle>
            <a:lvl1pPr algn="ctr">
              <a:defRPr sz="2800" b="1"/>
            </a:lvl1pPr>
          </a:lstStyle>
          <a:p>
            <a:pPr lvl="0"/>
            <a:r>
              <a:rPr lang="en-US"/>
              <a:t>Title 1</a:t>
            </a:r>
          </a:p>
        </p:txBody>
      </p:sp>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2023 Jones Lang LaSalle IP, Inc. All rights reserved.</a:t>
            </a:r>
          </a:p>
        </p:txBody>
      </p:sp>
      <p:sp>
        <p:nvSpPr>
          <p:cNvPr id="28" name="Text Placeholder 27">
            <a:extLst>
              <a:ext uri="{FF2B5EF4-FFF2-40B4-BE49-F238E27FC236}">
                <a16:creationId xmlns:a16="http://schemas.microsoft.com/office/drawing/2014/main" id="{A628DACA-46F3-1D52-40F2-1413047F6EAD}"/>
              </a:ext>
            </a:extLst>
          </p:cNvPr>
          <p:cNvSpPr>
            <a:spLocks noGrp="1"/>
          </p:cNvSpPr>
          <p:nvPr>
            <p:ph type="body" sz="quarter" idx="16"/>
          </p:nvPr>
        </p:nvSpPr>
        <p:spPr>
          <a:xfrm>
            <a:off x="24923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Picture Placeholder 25">
            <a:extLst>
              <a:ext uri="{FF2B5EF4-FFF2-40B4-BE49-F238E27FC236}">
                <a16:creationId xmlns:a16="http://schemas.microsoft.com/office/drawing/2014/main" id="{5FED39B5-2E8E-DE99-64A8-D7ADF370C86B}"/>
              </a:ext>
            </a:extLst>
          </p:cNvPr>
          <p:cNvSpPr>
            <a:spLocks noGrp="1"/>
          </p:cNvSpPr>
          <p:nvPr>
            <p:ph type="pic" sz="quarter" idx="17"/>
          </p:nvPr>
        </p:nvSpPr>
        <p:spPr>
          <a:xfrm>
            <a:off x="4038992" y="1752600"/>
            <a:ext cx="1145392" cy="936625"/>
          </a:xfrm>
        </p:spPr>
        <p:txBody>
          <a:bodyPr/>
          <a:lstStyle/>
          <a:p>
            <a:r>
              <a:rPr lang="en-GB"/>
              <a:t>Click icon to add picture</a:t>
            </a:r>
          </a:p>
        </p:txBody>
      </p:sp>
      <p:sp>
        <p:nvSpPr>
          <p:cNvPr id="30" name="Text Placeholder 20">
            <a:extLst>
              <a:ext uri="{FF2B5EF4-FFF2-40B4-BE49-F238E27FC236}">
                <a16:creationId xmlns:a16="http://schemas.microsoft.com/office/drawing/2014/main" id="{659089B5-5761-B01A-EE4B-CD937D283C26}"/>
              </a:ext>
            </a:extLst>
          </p:cNvPr>
          <p:cNvSpPr>
            <a:spLocks noGrp="1"/>
          </p:cNvSpPr>
          <p:nvPr>
            <p:ph type="body" sz="quarter" idx="18" hasCustomPrompt="1"/>
          </p:nvPr>
        </p:nvSpPr>
        <p:spPr>
          <a:xfrm>
            <a:off x="3205163" y="2943225"/>
            <a:ext cx="2816225" cy="417513"/>
          </a:xfrm>
        </p:spPr>
        <p:txBody>
          <a:bodyPr/>
          <a:lstStyle>
            <a:lvl1pPr algn="ctr">
              <a:defRPr sz="2800" b="1"/>
            </a:lvl1pPr>
          </a:lstStyle>
          <a:p>
            <a:pPr lvl="0"/>
            <a:r>
              <a:rPr lang="en-US"/>
              <a:t>Title 2</a:t>
            </a:r>
          </a:p>
        </p:txBody>
      </p:sp>
      <p:sp>
        <p:nvSpPr>
          <p:cNvPr id="31" name="Text Placeholder 27">
            <a:extLst>
              <a:ext uri="{FF2B5EF4-FFF2-40B4-BE49-F238E27FC236}">
                <a16:creationId xmlns:a16="http://schemas.microsoft.com/office/drawing/2014/main" id="{87D79CA7-05A4-F5BC-9F92-BCEAE405654E}"/>
              </a:ext>
            </a:extLst>
          </p:cNvPr>
          <p:cNvSpPr>
            <a:spLocks noGrp="1"/>
          </p:cNvSpPr>
          <p:nvPr>
            <p:ph type="body" sz="quarter" idx="19"/>
          </p:nvPr>
        </p:nvSpPr>
        <p:spPr>
          <a:xfrm>
            <a:off x="320198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Picture Placeholder 25">
            <a:extLst>
              <a:ext uri="{FF2B5EF4-FFF2-40B4-BE49-F238E27FC236}">
                <a16:creationId xmlns:a16="http://schemas.microsoft.com/office/drawing/2014/main" id="{A15FA58E-3D55-41F0-2B9E-F810DF4521AB}"/>
              </a:ext>
            </a:extLst>
          </p:cNvPr>
          <p:cNvSpPr>
            <a:spLocks noGrp="1"/>
          </p:cNvSpPr>
          <p:nvPr>
            <p:ph type="pic" sz="quarter" idx="20"/>
          </p:nvPr>
        </p:nvSpPr>
        <p:spPr>
          <a:xfrm>
            <a:off x="6986979" y="1752600"/>
            <a:ext cx="1145392" cy="936625"/>
          </a:xfrm>
        </p:spPr>
        <p:txBody>
          <a:bodyPr/>
          <a:lstStyle/>
          <a:p>
            <a:r>
              <a:rPr lang="en-GB"/>
              <a:t>Click icon to add picture</a:t>
            </a:r>
          </a:p>
        </p:txBody>
      </p:sp>
      <p:sp>
        <p:nvSpPr>
          <p:cNvPr id="33" name="Text Placeholder 20">
            <a:extLst>
              <a:ext uri="{FF2B5EF4-FFF2-40B4-BE49-F238E27FC236}">
                <a16:creationId xmlns:a16="http://schemas.microsoft.com/office/drawing/2014/main" id="{242E3F13-D477-D873-0534-D5C96B0139F8}"/>
              </a:ext>
            </a:extLst>
          </p:cNvPr>
          <p:cNvSpPr>
            <a:spLocks noGrp="1"/>
          </p:cNvSpPr>
          <p:nvPr>
            <p:ph type="body" sz="quarter" idx="21" hasCustomPrompt="1"/>
          </p:nvPr>
        </p:nvSpPr>
        <p:spPr>
          <a:xfrm>
            <a:off x="6153150" y="2943225"/>
            <a:ext cx="2816225" cy="417513"/>
          </a:xfrm>
        </p:spPr>
        <p:txBody>
          <a:bodyPr/>
          <a:lstStyle>
            <a:lvl1pPr algn="ctr">
              <a:defRPr sz="2800" b="1"/>
            </a:lvl1pPr>
          </a:lstStyle>
          <a:p>
            <a:pPr lvl="0"/>
            <a:r>
              <a:rPr lang="en-US"/>
              <a:t>Title 3</a:t>
            </a:r>
          </a:p>
        </p:txBody>
      </p:sp>
      <p:sp>
        <p:nvSpPr>
          <p:cNvPr id="34" name="Text Placeholder 27">
            <a:extLst>
              <a:ext uri="{FF2B5EF4-FFF2-40B4-BE49-F238E27FC236}">
                <a16:creationId xmlns:a16="http://schemas.microsoft.com/office/drawing/2014/main" id="{86DF7071-1525-BDCE-2AD9-4AF5E64FEAF8}"/>
              </a:ext>
            </a:extLst>
          </p:cNvPr>
          <p:cNvSpPr>
            <a:spLocks noGrp="1"/>
          </p:cNvSpPr>
          <p:nvPr>
            <p:ph type="body" sz="quarter" idx="22"/>
          </p:nvPr>
        </p:nvSpPr>
        <p:spPr>
          <a:xfrm>
            <a:off x="614997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Picture Placeholder 25">
            <a:extLst>
              <a:ext uri="{FF2B5EF4-FFF2-40B4-BE49-F238E27FC236}">
                <a16:creationId xmlns:a16="http://schemas.microsoft.com/office/drawing/2014/main" id="{465705F2-CF7E-9778-08C0-640253C7B0C3}"/>
              </a:ext>
            </a:extLst>
          </p:cNvPr>
          <p:cNvSpPr>
            <a:spLocks noGrp="1"/>
          </p:cNvSpPr>
          <p:nvPr>
            <p:ph type="pic" sz="quarter" idx="23"/>
          </p:nvPr>
        </p:nvSpPr>
        <p:spPr>
          <a:xfrm>
            <a:off x="9939729" y="1752600"/>
            <a:ext cx="1145392" cy="936625"/>
          </a:xfrm>
        </p:spPr>
        <p:txBody>
          <a:bodyPr/>
          <a:lstStyle/>
          <a:p>
            <a:r>
              <a:rPr lang="en-GB"/>
              <a:t>Click icon to add picture</a:t>
            </a:r>
          </a:p>
        </p:txBody>
      </p:sp>
      <p:sp>
        <p:nvSpPr>
          <p:cNvPr id="36" name="Text Placeholder 20">
            <a:extLst>
              <a:ext uri="{FF2B5EF4-FFF2-40B4-BE49-F238E27FC236}">
                <a16:creationId xmlns:a16="http://schemas.microsoft.com/office/drawing/2014/main" id="{D0711743-C1AE-173E-4315-B4EF004B5AEB}"/>
              </a:ext>
            </a:extLst>
          </p:cNvPr>
          <p:cNvSpPr>
            <a:spLocks noGrp="1"/>
          </p:cNvSpPr>
          <p:nvPr>
            <p:ph type="body" sz="quarter" idx="24" hasCustomPrompt="1"/>
          </p:nvPr>
        </p:nvSpPr>
        <p:spPr>
          <a:xfrm>
            <a:off x="9105900" y="2943225"/>
            <a:ext cx="2816225" cy="417513"/>
          </a:xfrm>
        </p:spPr>
        <p:txBody>
          <a:bodyPr/>
          <a:lstStyle>
            <a:lvl1pPr algn="ctr">
              <a:defRPr sz="2800" b="1"/>
            </a:lvl1pPr>
          </a:lstStyle>
          <a:p>
            <a:pPr lvl="0"/>
            <a:r>
              <a:rPr lang="en-US"/>
              <a:t>Title 4</a:t>
            </a:r>
          </a:p>
        </p:txBody>
      </p:sp>
      <p:sp>
        <p:nvSpPr>
          <p:cNvPr id="37" name="Text Placeholder 27">
            <a:extLst>
              <a:ext uri="{FF2B5EF4-FFF2-40B4-BE49-F238E27FC236}">
                <a16:creationId xmlns:a16="http://schemas.microsoft.com/office/drawing/2014/main" id="{EE62117B-821D-F416-E6F3-EC7F290E93BB}"/>
              </a:ext>
            </a:extLst>
          </p:cNvPr>
          <p:cNvSpPr>
            <a:spLocks noGrp="1"/>
          </p:cNvSpPr>
          <p:nvPr>
            <p:ph type="body" sz="quarter" idx="25"/>
          </p:nvPr>
        </p:nvSpPr>
        <p:spPr>
          <a:xfrm>
            <a:off x="910272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464402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rofi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2"/>
            </p:custDataLst>
          </p:nvPr>
        </p:nvSpPr>
        <p:spPr>
          <a:xfrm>
            <a:off x="897113" y="1752600"/>
            <a:ext cx="1530000" cy="2005200"/>
          </a:xfrm>
        </p:spPr>
        <p:txBody>
          <a:bodyPr/>
          <a:lstStyle/>
          <a:p>
            <a:r>
              <a:rPr lang="en-GB"/>
              <a:t>Click icon to add picture</a:t>
            </a:r>
          </a:p>
        </p:txBody>
      </p:sp>
      <p:sp>
        <p:nvSpPr>
          <p:cNvPr id="7" name="Picture Placeholder 5">
            <a:extLst>
              <a:ext uri="{FF2B5EF4-FFF2-40B4-BE49-F238E27FC236}">
                <a16:creationId xmlns:a16="http://schemas.microsoft.com/office/drawing/2014/main" id="{553A4AE5-C253-2AEF-0DB5-681768E41E6F}"/>
              </a:ext>
            </a:extLst>
          </p:cNvPr>
          <p:cNvSpPr>
            <a:spLocks noGrp="1"/>
          </p:cNvSpPr>
          <p:nvPr>
            <p:ph type="pic" sz="quarter" idx="13"/>
            <p:custDataLst>
              <p:tags r:id="rId3"/>
            </p:custDataLst>
          </p:nvPr>
        </p:nvSpPr>
        <p:spPr>
          <a:xfrm>
            <a:off x="3851889" y="1752600"/>
            <a:ext cx="1530000" cy="2005200"/>
          </a:xfrm>
        </p:spPr>
        <p:txBody>
          <a:bodyPr/>
          <a:lstStyle/>
          <a:p>
            <a:r>
              <a:rPr lang="en-GB"/>
              <a:t>Click icon to add picture</a:t>
            </a:r>
          </a:p>
        </p:txBody>
      </p:sp>
      <p:sp>
        <p:nvSpPr>
          <p:cNvPr id="8" name="Picture Placeholder 5">
            <a:extLst>
              <a:ext uri="{FF2B5EF4-FFF2-40B4-BE49-F238E27FC236}">
                <a16:creationId xmlns:a16="http://schemas.microsoft.com/office/drawing/2014/main" id="{AA2EB6F8-3A8B-2730-DF58-DC22CFA18A2D}"/>
              </a:ext>
            </a:extLst>
          </p:cNvPr>
          <p:cNvSpPr>
            <a:spLocks noGrp="1"/>
          </p:cNvSpPr>
          <p:nvPr>
            <p:ph type="pic" sz="quarter" idx="14"/>
            <p:custDataLst>
              <p:tags r:id="rId4"/>
            </p:custDataLst>
          </p:nvPr>
        </p:nvSpPr>
        <p:spPr>
          <a:xfrm>
            <a:off x="6810111" y="1752600"/>
            <a:ext cx="1530000" cy="2005200"/>
          </a:xfrm>
        </p:spPr>
        <p:txBody>
          <a:bodyPr/>
          <a:lstStyle/>
          <a:p>
            <a:r>
              <a:rPr lang="en-GB"/>
              <a:t>Click icon to add picture</a:t>
            </a:r>
          </a:p>
        </p:txBody>
      </p:sp>
      <p:sp>
        <p:nvSpPr>
          <p:cNvPr id="9" name="Picture Placeholder 5">
            <a:extLst>
              <a:ext uri="{FF2B5EF4-FFF2-40B4-BE49-F238E27FC236}">
                <a16:creationId xmlns:a16="http://schemas.microsoft.com/office/drawing/2014/main" id="{E3AB70D8-E8AE-EC2F-E791-6ABC12179764}"/>
              </a:ext>
            </a:extLst>
          </p:cNvPr>
          <p:cNvSpPr>
            <a:spLocks noGrp="1"/>
          </p:cNvSpPr>
          <p:nvPr>
            <p:ph type="pic" sz="quarter" idx="15"/>
            <p:custDataLst>
              <p:tags r:id="rId5"/>
            </p:custDataLst>
          </p:nvPr>
        </p:nvSpPr>
        <p:spPr>
          <a:xfrm>
            <a:off x="9764887" y="1752600"/>
            <a:ext cx="1530000" cy="2005200"/>
          </a:xfrm>
        </p:spPr>
        <p:txBody>
          <a:body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2" name="Slide Number Placeholder 11">
            <a:extLst>
              <a:ext uri="{FF2B5EF4-FFF2-40B4-BE49-F238E27FC236}">
                <a16:creationId xmlns:a16="http://schemas.microsoft.com/office/drawing/2014/main" id="{B280D491-025D-ED3E-91C2-FBEE00019D28}"/>
              </a:ext>
            </a:extLst>
          </p:cNvPr>
          <p:cNvSpPr>
            <a:spLocks noGrp="1"/>
          </p:cNvSpPr>
          <p:nvPr>
            <p:ph type="sldNum" sz="quarter" idx="20"/>
            <p:custDataLst>
              <p:tags r:id="rId10"/>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0290610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rofiles 2">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8E37F6BA-7AD8-FC3D-0964-AFA3D0B68007}"/>
              </a:ext>
            </a:extLst>
          </p:cNvPr>
          <p:cNvSpPr>
            <a:spLocks noGrp="1"/>
          </p:cNvSpPr>
          <p:nvPr>
            <p:ph type="pic" sz="quarter" idx="22"/>
            <p:custDataLst>
              <p:tags r:id="rId1"/>
            </p:custDataLst>
          </p:nvPr>
        </p:nvSpPr>
        <p:spPr>
          <a:xfrm>
            <a:off x="9123362" y="1752599"/>
            <a:ext cx="2826619" cy="2143251"/>
          </a:xfrm>
        </p:spPr>
        <p:txBody>
          <a:bodyPr anchor="b" anchorCtr="0"/>
          <a:lstStyle>
            <a:lvl1pPr algn="ctr">
              <a:defRPr/>
            </a:lvl1pPr>
          </a:lstStyle>
          <a:p>
            <a:r>
              <a:rPr lang="en-GB"/>
              <a:t>Click icon to add picture</a:t>
            </a:r>
          </a:p>
        </p:txBody>
      </p:sp>
      <p:sp>
        <p:nvSpPr>
          <p:cNvPr id="18" name="Picture Placeholder 5">
            <a:extLst>
              <a:ext uri="{FF2B5EF4-FFF2-40B4-BE49-F238E27FC236}">
                <a16:creationId xmlns:a16="http://schemas.microsoft.com/office/drawing/2014/main" id="{0A904BB8-6292-A940-A093-6A4A25557465}"/>
              </a:ext>
            </a:extLst>
          </p:cNvPr>
          <p:cNvSpPr>
            <a:spLocks noGrp="1"/>
          </p:cNvSpPr>
          <p:nvPr>
            <p:ph type="pic" sz="quarter" idx="21"/>
            <p:custDataLst>
              <p:tags r:id="rId2"/>
            </p:custDataLst>
          </p:nvPr>
        </p:nvSpPr>
        <p:spPr>
          <a:xfrm>
            <a:off x="6169025" y="1752599"/>
            <a:ext cx="2826619" cy="2143251"/>
          </a:xfrm>
        </p:spPr>
        <p:txBody>
          <a:bodyPr anchor="b" anchorCtr="0"/>
          <a:lstStyle>
            <a:lvl1pPr algn="ctr">
              <a:defRPr/>
            </a:lvl1pPr>
          </a:lstStyle>
          <a:p>
            <a:r>
              <a:rPr lang="en-GB"/>
              <a:t>Click icon to add picture</a:t>
            </a:r>
          </a:p>
        </p:txBody>
      </p:sp>
      <p:sp>
        <p:nvSpPr>
          <p:cNvPr id="17" name="Picture Placeholder 5">
            <a:extLst>
              <a:ext uri="{FF2B5EF4-FFF2-40B4-BE49-F238E27FC236}">
                <a16:creationId xmlns:a16="http://schemas.microsoft.com/office/drawing/2014/main" id="{7BD06D78-9EEC-D95C-6A1C-C7E929EF83B7}"/>
              </a:ext>
            </a:extLst>
          </p:cNvPr>
          <p:cNvSpPr>
            <a:spLocks noGrp="1"/>
          </p:cNvSpPr>
          <p:nvPr>
            <p:ph type="pic" sz="quarter" idx="20"/>
            <p:custDataLst>
              <p:tags r:id="rId3"/>
            </p:custDataLst>
          </p:nvPr>
        </p:nvSpPr>
        <p:spPr>
          <a:xfrm>
            <a:off x="3206749" y="1752599"/>
            <a:ext cx="2826619" cy="2143251"/>
          </a:xfrm>
        </p:spPr>
        <p:txBody>
          <a:bodyPr anchor="b" anchorCtr="0"/>
          <a:lstStyle>
            <a:lvl1pPr algn="ctr">
              <a:defRPr/>
            </a:lvl1pPr>
          </a:lstStyle>
          <a:p>
            <a:r>
              <a:rPr lang="en-GB"/>
              <a:t>Click icon to add picture</a:t>
            </a:r>
          </a:p>
        </p:txBody>
      </p:sp>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4"/>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5"/>
            </p:custDataLst>
          </p:nvPr>
        </p:nvSpPr>
        <p:spPr>
          <a:xfrm>
            <a:off x="252412" y="1752599"/>
            <a:ext cx="2826619" cy="2143251"/>
          </a:xfrm>
        </p:spPr>
        <p:txBody>
          <a:bodyPr anchor="b" anchorCtr="0"/>
          <a:lstStyle>
            <a:lvl1pPr algn="ctr">
              <a:defRPr/>
            </a:lvl1p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712C56FA-1A81-3AD6-FD99-068B3CFF2D2D}"/>
              </a:ext>
            </a:extLst>
          </p:cNvPr>
          <p:cNvSpPr>
            <a:spLocks noGrp="1"/>
          </p:cNvSpPr>
          <p:nvPr>
            <p:ph type="sldNum" sz="quarter" idx="23"/>
            <p:custDataLst>
              <p:tags r:id="rId10"/>
            </p:custDataLst>
          </p:nvPr>
        </p:nvSpPr>
        <p:spPr/>
        <p:txBody>
          <a:bodyPr/>
          <a:lstStyle/>
          <a:p>
            <a:fld id="{0001D976-1952-4225-8B5D-FB6C01AF759E}" type="slidenum">
              <a:rPr lang="en-US" noProof="0" smtClean="0"/>
              <a:pPr/>
              <a:t>‹#›</a:t>
            </a:fld>
            <a:r>
              <a:rPr lang="en-US" noProof="0"/>
              <a:t>  |  © 2023 Jones Lang LaSalle IP, Inc. All rights reserved.</a:t>
            </a:r>
          </a:p>
        </p:txBody>
      </p:sp>
      <p:cxnSp>
        <p:nvCxnSpPr>
          <p:cNvPr id="20" name="Straight Connector 19">
            <a:extLst>
              <a:ext uri="{FF2B5EF4-FFF2-40B4-BE49-F238E27FC236}">
                <a16:creationId xmlns:a16="http://schemas.microsoft.com/office/drawing/2014/main" id="{8DDE5796-911D-C90D-25DF-D153D3AD6334}"/>
              </a:ext>
            </a:extLst>
          </p:cNvPr>
          <p:cNvCxnSpPr>
            <a:cxnSpLocks/>
          </p:cNvCxnSpPr>
          <p:nvPr userDrawn="1">
            <p:custDataLst>
              <p:tags r:id="rId11"/>
            </p:custDataLst>
          </p:nvPr>
        </p:nvCxnSpPr>
        <p:spPr>
          <a:xfrm>
            <a:off x="255119" y="3903719"/>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E498BC-4F43-75E3-5C1C-1F6384F2E28A}"/>
              </a:ext>
            </a:extLst>
          </p:cNvPr>
          <p:cNvCxnSpPr>
            <a:cxnSpLocks/>
          </p:cNvCxnSpPr>
          <p:nvPr userDrawn="1">
            <p:custDataLst>
              <p:tags r:id="rId12"/>
            </p:custDataLst>
          </p:nvPr>
        </p:nvCxnSpPr>
        <p:spPr>
          <a:xfrm>
            <a:off x="3206404"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60B15B-F1C3-E05A-2724-36F7BD3BBD6A}"/>
              </a:ext>
            </a:extLst>
          </p:cNvPr>
          <p:cNvCxnSpPr>
            <a:cxnSpLocks/>
          </p:cNvCxnSpPr>
          <p:nvPr userDrawn="1">
            <p:custDataLst>
              <p:tags r:id="rId13"/>
            </p:custDataLst>
          </p:nvPr>
        </p:nvCxnSpPr>
        <p:spPr>
          <a:xfrm>
            <a:off x="6171653"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454395-DC9A-5FA2-3569-814133891717}"/>
              </a:ext>
            </a:extLst>
          </p:cNvPr>
          <p:cNvCxnSpPr>
            <a:cxnSpLocks/>
          </p:cNvCxnSpPr>
          <p:nvPr userDrawn="1">
            <p:custDataLst>
              <p:tags r:id="rId14"/>
            </p:custDataLst>
          </p:nvPr>
        </p:nvCxnSpPr>
        <p:spPr>
          <a:xfrm>
            <a:off x="9122339"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725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116601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D3D0A594-2EA0-6610-CADD-D8BE23CB7830}"/>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8799759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2063-2B2C-7980-66E3-40AF0F1DE674}"/>
              </a:ext>
            </a:extLst>
          </p:cNvPr>
          <p:cNvSpPr>
            <a:spLocks noGrp="1"/>
          </p:cNvSpPr>
          <p:nvPr>
            <p:ph type="title"/>
            <p:custDataLst>
              <p:tags r:id="rId1"/>
            </p:custDataLst>
          </p:nvPr>
        </p:nvSpPr>
        <p:spPr/>
        <p:txBody>
          <a:bodyPr/>
          <a:lstStyle/>
          <a:p>
            <a:r>
              <a:rPr lang="en-GB"/>
              <a:t>Click to edit Master title style</a:t>
            </a:r>
          </a:p>
        </p:txBody>
      </p:sp>
      <p:sp>
        <p:nvSpPr>
          <p:cNvPr id="6" name="Chart Placeholder 5">
            <a:extLst>
              <a:ext uri="{FF2B5EF4-FFF2-40B4-BE49-F238E27FC236}">
                <a16:creationId xmlns:a16="http://schemas.microsoft.com/office/drawing/2014/main" id="{417F3560-AD84-628A-2103-85F47DBADEB2}"/>
              </a:ext>
            </a:extLst>
          </p:cNvPr>
          <p:cNvSpPr>
            <a:spLocks noGrp="1"/>
          </p:cNvSpPr>
          <p:nvPr>
            <p:ph type="chart" sz="quarter" idx="12"/>
            <p:custDataLst>
              <p:tags r:id="rId2"/>
            </p:custDataLst>
          </p:nvPr>
        </p:nvSpPr>
        <p:spPr>
          <a:xfrm>
            <a:off x="252413" y="1752600"/>
            <a:ext cx="11660187" cy="4171949"/>
          </a:xfrm>
        </p:spPr>
        <p:txBody>
          <a:bodyPr/>
          <a:lstStyle/>
          <a:p>
            <a:r>
              <a:rPr lang="en-GB"/>
              <a:t>Click icon to add chart</a:t>
            </a:r>
          </a:p>
        </p:txBody>
      </p:sp>
      <p:sp>
        <p:nvSpPr>
          <p:cNvPr id="7" name="Slide Number Placeholder 6">
            <a:extLst>
              <a:ext uri="{FF2B5EF4-FFF2-40B4-BE49-F238E27FC236}">
                <a16:creationId xmlns:a16="http://schemas.microsoft.com/office/drawing/2014/main" id="{1221ADC7-DE19-6DE5-6F6E-62462BFC9CBF}"/>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743192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D8B7-B8EE-48B4-2222-2BC9D0D75B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E65DC2F6-959B-87E4-9DB7-AEF622FDADE5}"/>
              </a:ext>
            </a:extLst>
          </p:cNvPr>
          <p:cNvSpPr>
            <a:spLocks noGrp="1"/>
          </p:cNvSpPr>
          <p:nvPr>
            <p:ph type="pic" sz="quarter" idx="12"/>
            <p:custDataLst>
              <p:tags r:id="rId2"/>
            </p:custDataLst>
          </p:nvPr>
        </p:nvSpPr>
        <p:spPr>
          <a:xfrm>
            <a:off x="252413" y="1752600"/>
            <a:ext cx="11660187" cy="4171950"/>
          </a:xfrm>
        </p:spPr>
        <p:txBody>
          <a:bodyPr/>
          <a:lstStyle/>
          <a:p>
            <a:r>
              <a:rPr lang="en-GB"/>
              <a:t>Click icon to add picture</a:t>
            </a:r>
          </a:p>
        </p:txBody>
      </p:sp>
      <p:sp>
        <p:nvSpPr>
          <p:cNvPr id="7" name="Slide Number Placeholder 6">
            <a:extLst>
              <a:ext uri="{FF2B5EF4-FFF2-40B4-BE49-F238E27FC236}">
                <a16:creationId xmlns:a16="http://schemas.microsoft.com/office/drawing/2014/main" id="{903D8483-4AC6-EDAA-B833-0556CA13E2CC}"/>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8462545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120234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60F34E-8AF7-F145-9BFC-232742B98A06}"/>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634" t="-3743" r="10" b="4789"/>
          <a:stretch/>
        </p:blipFill>
        <p:spPr>
          <a:xfrm flipH="1">
            <a:off x="3868737" y="-348845"/>
            <a:ext cx="8324218" cy="7206845"/>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Slide Number Placeholder 7">
            <a:extLst>
              <a:ext uri="{FF2B5EF4-FFF2-40B4-BE49-F238E27FC236}">
                <a16:creationId xmlns:a16="http://schemas.microsoft.com/office/drawing/2014/main" id="{2291EF89-97D9-8145-0D30-D9B63AF153C0}"/>
              </a:ext>
            </a:extLst>
          </p:cNvPr>
          <p:cNvSpPr>
            <a:spLocks noGrp="1"/>
          </p:cNvSpPr>
          <p:nvPr>
            <p:ph type="sldNum" sz="quarter" idx="13"/>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pic>
        <p:nvPicPr>
          <p:cNvPr id="3" name="Picture 2">
            <a:extLst>
              <a:ext uri="{FF2B5EF4-FFF2-40B4-BE49-F238E27FC236}">
                <a16:creationId xmlns:a16="http://schemas.microsoft.com/office/drawing/2014/main" id="{CC2E30C8-CEDB-A379-E230-CEBEFBD470DC}"/>
              </a:ext>
            </a:extLst>
          </p:cNvPr>
          <p:cNvPicPr>
            <a:picLocks noChangeAspect="1"/>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268507" y="6298794"/>
            <a:ext cx="656793" cy="292506"/>
          </a:xfrm>
          <a:prstGeom prst="rect">
            <a:avLst/>
          </a:prstGeom>
        </p:spPr>
      </p:pic>
    </p:spTree>
    <p:extLst>
      <p:ext uri="{BB962C8B-B14F-4D97-AF65-F5344CB8AC3E}">
        <p14:creationId xmlns:p14="http://schemas.microsoft.com/office/powerpoint/2010/main" val="19729583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5"/>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903565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2"/>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4"/>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5">
            <a:extLst>
              <a:ext uri="{FF2B5EF4-FFF2-40B4-BE49-F238E27FC236}">
                <a16:creationId xmlns:a16="http://schemas.microsoft.com/office/drawing/2014/main" id="{9D5CB1FD-112B-62D4-3A07-BDEEF189C544}"/>
              </a:ext>
            </a:extLst>
          </p:cNvPr>
          <p:cNvSpPr>
            <a:spLocks noGrp="1"/>
          </p:cNvSpPr>
          <p:nvPr>
            <p:ph sz="quarter" idx="16"/>
            <p:custDataLst>
              <p:tags r:id="rId5"/>
            </p:custDataLst>
          </p:nvPr>
        </p:nvSpPr>
        <p:spPr>
          <a:xfrm>
            <a:off x="249238"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5">
            <a:extLst>
              <a:ext uri="{FF2B5EF4-FFF2-40B4-BE49-F238E27FC236}">
                <a16:creationId xmlns:a16="http://schemas.microsoft.com/office/drawing/2014/main" id="{4EACE27F-AA6E-EEAC-79C5-14698CE5F02E}"/>
              </a:ext>
            </a:extLst>
          </p:cNvPr>
          <p:cNvSpPr>
            <a:spLocks noGrp="1"/>
          </p:cNvSpPr>
          <p:nvPr>
            <p:ph sz="quarter" idx="17"/>
            <p:custDataLst>
              <p:tags r:id="rId6"/>
            </p:custDataLst>
          </p:nvPr>
        </p:nvSpPr>
        <p:spPr>
          <a:xfrm>
            <a:off x="249238"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239119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3703849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3C6856-616F-F9E8-793B-1A6ABC6ECCE9}"/>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0" r="46235" b="4372"/>
          <a:stretch/>
        </p:blipFill>
        <p:spPr>
          <a:xfrm>
            <a:off x="8103429" y="-1"/>
            <a:ext cx="4088571" cy="6858001"/>
          </a:xfrm>
          <a:prstGeom prst="rect">
            <a:avLst/>
          </a:prstGeom>
        </p:spPr>
      </p:pic>
      <p:pic>
        <p:nvPicPr>
          <p:cNvPr id="5" name="Picture 4">
            <a:extLst>
              <a:ext uri="{FF2B5EF4-FFF2-40B4-BE49-F238E27FC236}">
                <a16:creationId xmlns:a16="http://schemas.microsoft.com/office/drawing/2014/main" id="{56894CA8-66E0-CE7A-DC6D-EA96B52940CA}"/>
              </a:ext>
            </a:extLst>
          </p:cNvPr>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938016" y="6150491"/>
            <a:ext cx="4315968" cy="443373"/>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3"/>
            </p:custDataLst>
          </p:nvPr>
        </p:nvSpPr>
        <p:spPr>
          <a:xfrm>
            <a:off x="252412" y="933450"/>
            <a:ext cx="11660187" cy="681037"/>
          </a:xfrm>
        </p:spPr>
        <p:txBody>
          <a:bodyPr/>
          <a:lstStyle>
            <a:lvl1pPr algn="ctr">
              <a:defRPr sz="5400">
                <a:solidFill>
                  <a:schemeClr val="bg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4"/>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5"/>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6"/>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7"/>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2938185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BAEA62C-247A-1AEB-4CA8-2BD3EB8C9DD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66" r="46147" b="4531"/>
          <a:stretch/>
        </p:blipFill>
        <p:spPr>
          <a:xfrm>
            <a:off x="8087114" y="0"/>
            <a:ext cx="4104886" cy="6858000"/>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252412" y="933450"/>
            <a:ext cx="11660187" cy="681037"/>
          </a:xfrm>
        </p:spPr>
        <p:txBody>
          <a:bodyPr/>
          <a:lstStyle>
            <a:lvl1pPr algn="ctr">
              <a:defRPr sz="5400">
                <a:solidFill>
                  <a:schemeClr val="tx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6104C9-8DDF-D419-C6BC-7D7872FF33B4}"/>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25681" y="6147519"/>
            <a:ext cx="4320000" cy="443781"/>
          </a:xfrm>
          <a:prstGeom prst="rect">
            <a:avLst/>
          </a:prstGeom>
        </p:spPr>
      </p:pic>
    </p:spTree>
    <p:extLst>
      <p:ext uri="{BB962C8B-B14F-4D97-AF65-F5344CB8AC3E}">
        <p14:creationId xmlns:p14="http://schemas.microsoft.com/office/powerpoint/2010/main" val="19795016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871A-1435-A6FD-F742-779895CF4B75}"/>
              </a:ext>
            </a:extLst>
          </p:cNvPr>
          <p:cNvSpPr>
            <a:spLocks noGrp="1"/>
          </p:cNvSpPr>
          <p:nvPr>
            <p:ph type="title"/>
            <p:custDataLst>
              <p:tags r:id="rId1"/>
            </p:custDataLst>
          </p:nvPr>
        </p:nvSpPr>
        <p:spPr>
          <a:xfrm>
            <a:off x="252413" y="1071563"/>
            <a:ext cx="6973888" cy="681037"/>
          </a:xfrm>
        </p:spPr>
        <p:txBody>
          <a:bodyPr anchor="b" anchorCtr="0"/>
          <a:lstStyle/>
          <a:p>
            <a:r>
              <a:rPr lang="en-GB"/>
              <a:t>Click to edit Master title style</a:t>
            </a:r>
          </a:p>
        </p:txBody>
      </p:sp>
      <p:sp>
        <p:nvSpPr>
          <p:cNvPr id="6" name="Text Placeholder 5">
            <a:extLst>
              <a:ext uri="{FF2B5EF4-FFF2-40B4-BE49-F238E27FC236}">
                <a16:creationId xmlns:a16="http://schemas.microsoft.com/office/drawing/2014/main" id="{66A8BE66-B89F-8458-E606-6B8197875868}"/>
              </a:ext>
            </a:extLst>
          </p:cNvPr>
          <p:cNvSpPr>
            <a:spLocks noGrp="1"/>
          </p:cNvSpPr>
          <p:nvPr>
            <p:ph type="body" sz="quarter" idx="12"/>
            <p:custDataLst>
              <p:tags r:id="rId2"/>
            </p:custDataLst>
          </p:nvPr>
        </p:nvSpPr>
        <p:spPr>
          <a:xfrm>
            <a:off x="252413" y="1884362"/>
            <a:ext cx="6973887" cy="4040187"/>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6B501975-757C-6051-E963-DCA2D3A2B9FA}"/>
              </a:ext>
            </a:extLst>
          </p:cNvPr>
          <p:cNvSpPr>
            <a:spLocks noGrp="1"/>
          </p:cNvSpPr>
          <p:nvPr>
            <p:ph type="pic" sz="quarter" idx="13" hasCustomPrompt="1"/>
            <p:custDataLst>
              <p:tags r:id="rId3"/>
            </p:custDataLst>
          </p:nvPr>
        </p:nvSpPr>
        <p:spPr>
          <a:xfrm>
            <a:off x="7496175" y="0"/>
            <a:ext cx="4695825" cy="6858000"/>
          </a:xfrm>
        </p:spPr>
        <p:txBody>
          <a:bodyPr anchor="ctr" anchorCtr="0"/>
          <a:lstStyle>
            <a:lvl1pPr algn="ctr">
              <a:defRPr/>
            </a:lvl1pPr>
          </a:lstStyle>
          <a:p>
            <a:pPr marL="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7" name="Slide Number Placeholder 6">
            <a:extLst>
              <a:ext uri="{FF2B5EF4-FFF2-40B4-BE49-F238E27FC236}">
                <a16:creationId xmlns:a16="http://schemas.microsoft.com/office/drawing/2014/main" id="{9973514B-95B9-AA78-3C24-372E97E94978}"/>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4" name="Picture 3">
            <a:extLst>
              <a:ext uri="{FF2B5EF4-FFF2-40B4-BE49-F238E27FC236}">
                <a16:creationId xmlns:a16="http://schemas.microsoft.com/office/drawing/2014/main" id="{F429A7C7-C9C8-C43E-99BE-74E849CACA3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Tree>
    <p:extLst>
      <p:ext uri="{BB962C8B-B14F-4D97-AF65-F5344CB8AC3E}">
        <p14:creationId xmlns:p14="http://schemas.microsoft.com/office/powerpoint/2010/main" val="20039184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FD14E-BAE8-409A-A988-3BEB8491AB96}"/>
              </a:ext>
            </a:extLst>
          </p:cNvPr>
          <p:cNvSpPr>
            <a:spLocks noGrp="1"/>
          </p:cNvSpPr>
          <p:nvPr>
            <p:ph idx="1"/>
          </p:nvPr>
        </p:nvSpPr>
        <p:spPr>
          <a:xfrm>
            <a:off x="126721" y="1263318"/>
            <a:ext cx="11585404" cy="4847423"/>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E02A63A-6E2D-4102-AEA4-B8911B1F154F}"/>
              </a:ext>
            </a:extLst>
          </p:cNvPr>
          <p:cNvSpPr>
            <a:spLocks noGrp="1"/>
          </p:cNvSpPr>
          <p:nvPr>
            <p:ph type="sldNum" sz="quarter" idx="12"/>
          </p:nvPr>
        </p:nvSpPr>
        <p:spPr>
          <a:xfrm>
            <a:off x="8968925" y="6318249"/>
            <a:ext cx="2743200" cy="365125"/>
          </a:xfrm>
        </p:spPr>
        <p:txBody>
          <a:bodyPr/>
          <a:lstStyle>
            <a:lvl1pPr>
              <a:defRPr sz="1400">
                <a:latin typeface="Times New Roman" panose="02020603050405020304" pitchFamily="18" charset="0"/>
                <a:cs typeface="Times New Roman" panose="02020603050405020304" pitchFamily="18" charset="0"/>
              </a:defRPr>
            </a:lvl1pPr>
          </a:lstStyle>
          <a:p>
            <a:fld id="{6B2B641A-1B4D-49F9-8051-C995B19F9AB9}" type="slidenum">
              <a:rPr lang="en-US" smtClean="0"/>
              <a:pPr/>
              <a:t>‹#›</a:t>
            </a:fld>
            <a:endParaRPr lang="en-US"/>
          </a:p>
        </p:txBody>
      </p:sp>
      <p:pic>
        <p:nvPicPr>
          <p:cNvPr id="7" name="image1.png">
            <a:extLst>
              <a:ext uri="{FF2B5EF4-FFF2-40B4-BE49-F238E27FC236}">
                <a16:creationId xmlns:a16="http://schemas.microsoft.com/office/drawing/2014/main" id="{EE0DF92A-D51D-47C6-8DF8-0E3707CD13BD}"/>
              </a:ext>
            </a:extLst>
          </p:cNvPr>
          <p:cNvPicPr/>
          <p:nvPr userDrawn="1"/>
        </p:nvPicPr>
        <p:blipFill>
          <a:blip r:embed="rId2"/>
          <a:srcRect/>
          <a:stretch>
            <a:fillRect/>
          </a:stretch>
        </p:blipFill>
        <p:spPr>
          <a:xfrm>
            <a:off x="10210799" y="145718"/>
            <a:ext cx="1501325" cy="960150"/>
          </a:xfrm>
          <a:prstGeom prst="rect">
            <a:avLst/>
          </a:prstGeom>
          <a:ln/>
        </p:spPr>
      </p:pic>
      <p:cxnSp>
        <p:nvCxnSpPr>
          <p:cNvPr id="10" name="Straight Connector 9">
            <a:extLst>
              <a:ext uri="{FF2B5EF4-FFF2-40B4-BE49-F238E27FC236}">
                <a16:creationId xmlns:a16="http://schemas.microsoft.com/office/drawing/2014/main" id="{8FCF738F-C517-476D-8F43-23864D48C009}"/>
              </a:ext>
            </a:extLst>
          </p:cNvPr>
          <p:cNvCxnSpPr/>
          <p:nvPr/>
        </p:nvCxnSpPr>
        <p:spPr>
          <a:xfrm>
            <a:off x="126721" y="1116807"/>
            <a:ext cx="8632271" cy="0"/>
          </a:xfrm>
          <a:prstGeom prst="line">
            <a:avLst/>
          </a:prstGeom>
          <a:ln w="19050">
            <a:solidFill>
              <a:srgbClr val="85200C"/>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E23798C-DCCB-479B-902A-417957AA9CBF}"/>
              </a:ext>
            </a:extLst>
          </p:cNvPr>
          <p:cNvSpPr>
            <a:spLocks noGrp="1"/>
          </p:cNvSpPr>
          <p:nvPr>
            <p:ph type="body" sz="quarter" idx="13"/>
          </p:nvPr>
        </p:nvSpPr>
        <p:spPr>
          <a:xfrm>
            <a:off x="126721" y="145718"/>
            <a:ext cx="8279567" cy="910088"/>
          </a:xfrm>
        </p:spPr>
        <p:txBody>
          <a:bodyPr>
            <a:normAutofit/>
          </a:bodyPr>
          <a:lstStyle>
            <a:lvl1pPr marL="0" indent="0">
              <a:spcBef>
                <a:spcPts val="0"/>
              </a:spcBef>
              <a:buNone/>
              <a:defRPr sz="2800" b="1">
                <a:solidFill>
                  <a:srgbClr val="85200C"/>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Tree>
    <p:extLst>
      <p:ext uri="{BB962C8B-B14F-4D97-AF65-F5344CB8AC3E}">
        <p14:creationId xmlns:p14="http://schemas.microsoft.com/office/powerpoint/2010/main" val="23118754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3895725"/>
            <a:ext cx="4831200"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4933950"/>
            <a:ext cx="48312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250825" y="1903414"/>
            <a:ext cx="4831200" cy="1609724"/>
          </a:xfrm>
        </p:spPr>
        <p:txBody>
          <a:bodyPr anchor="b" anchorCtr="0"/>
          <a:lstStyle>
            <a:lvl1pPr>
              <a:defRPr sz="4800" b="0">
                <a:solidFill>
                  <a:schemeClr val="tx1"/>
                </a:solidFill>
              </a:defRPr>
            </a:lvl1pPr>
          </a:lstStyle>
          <a:p>
            <a:r>
              <a:rPr lang="en-GB" noProof="0"/>
              <a:t>Click to edit Master title style</a:t>
            </a:r>
            <a:endParaRPr lang="en-GB"/>
          </a:p>
        </p:txBody>
      </p:sp>
    </p:spTree>
    <p:extLst>
      <p:ext uri="{BB962C8B-B14F-4D97-AF65-F5344CB8AC3E}">
        <p14:creationId xmlns:p14="http://schemas.microsoft.com/office/powerpoint/2010/main" val="1410220750"/>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11" name="Picture 10">
            <a:extLst>
              <a:ext uri="{FF2B5EF4-FFF2-40B4-BE49-F238E27FC236}">
                <a16:creationId xmlns:a16="http://schemas.microsoft.com/office/drawing/2014/main" id="{D8DDD2E6-D94B-4F36-8AE2-49B78BD49D2A}"/>
              </a:ext>
            </a:extLst>
          </p:cNvPr>
          <p:cNvPicPr>
            <a:picLocks noChangeAspect="1"/>
          </p:cNvPicPr>
          <p:nvPr userDrawn="1">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2411" y="6150491"/>
            <a:ext cx="4315968" cy="443373"/>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75"/>
            <a:ext cx="5767387"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3" name="Title 3">
            <a:extLst>
              <a:ext uri="{FF2B5EF4-FFF2-40B4-BE49-F238E27FC236}">
                <a16:creationId xmlns:a16="http://schemas.microsoft.com/office/drawing/2014/main" id="{89ED0235-D323-761D-EEF7-E0523C5C3578}"/>
              </a:ext>
            </a:extLst>
          </p:cNvPr>
          <p:cNvSpPr>
            <a:spLocks noGrp="1"/>
          </p:cNvSpPr>
          <p:nvPr>
            <p:ph type="title"/>
            <p:custDataLst>
              <p:tags r:id="rId4"/>
            </p:custDataLst>
          </p:nvPr>
        </p:nvSpPr>
        <p:spPr>
          <a:xfrm>
            <a:off x="252413" y="1066800"/>
            <a:ext cx="5767387" cy="1660525"/>
          </a:xfrm>
        </p:spPr>
        <p:txBody>
          <a:bodyPr anchor="b" anchorCtr="0"/>
          <a:lstStyle>
            <a:lvl1pPr>
              <a:defRPr sz="5400" b="0">
                <a:solidFill>
                  <a:schemeClr val="bg1"/>
                </a:solidFill>
              </a:defRPr>
            </a:lvl1pPr>
          </a:lstStyle>
          <a:p>
            <a:r>
              <a:rPr lang="en-GB"/>
              <a:t>Click to edit Master title style</a:t>
            </a:r>
          </a:p>
        </p:txBody>
      </p:sp>
      <p:sp>
        <p:nvSpPr>
          <p:cNvPr id="8" name="Picture Placeholder 4">
            <a:extLst>
              <a:ext uri="{FF2B5EF4-FFF2-40B4-BE49-F238E27FC236}">
                <a16:creationId xmlns:a16="http://schemas.microsoft.com/office/drawing/2014/main" id="{CB504939-9242-1201-8ADD-5898C0D971CB}"/>
              </a:ext>
            </a:extLst>
          </p:cNvPr>
          <p:cNvSpPr>
            <a:spLocks noGrp="1"/>
          </p:cNvSpPr>
          <p:nvPr>
            <p:ph type="pic" sz="quarter" idx="15" hasCustomPrompt="1"/>
            <p:custDataLst>
              <p:tags r:id="rId5"/>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Tree>
    <p:extLst>
      <p:ext uri="{BB962C8B-B14F-4D97-AF65-F5344CB8AC3E}">
        <p14:creationId xmlns:p14="http://schemas.microsoft.com/office/powerpoint/2010/main" val="2613863435"/>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5" name="Picture Placeholder 4"/>
          <p:cNvSpPr>
            <a:spLocks noGrp="1"/>
          </p:cNvSpPr>
          <p:nvPr>
            <p:ph type="pic" sz="quarter" idx="15" hasCustomPrompt="1"/>
            <p:custDataLst>
              <p:tags r:id="rId2"/>
            </p:custDataLst>
          </p:nvPr>
        </p:nvSpPr>
        <p:spPr>
          <a:xfrm>
            <a:off x="6149975" y="0"/>
            <a:ext cx="6042023" cy="6857999"/>
          </a:xfrm>
        </p:spPr>
        <p:txBody>
          <a:bodyPr anchor="ctr" anchorCtr="0"/>
          <a:lstStyle>
            <a:lvl1pPr marL="0" indent="266700" algn="ctr">
              <a:defRPr sz="1400" i="0" baseline="0">
                <a:solidFill>
                  <a:schemeClr val="tx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00"/>
            <a:ext cx="5767387"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4"/>
            </p:custDataLst>
          </p:nvPr>
        </p:nvSpPr>
        <p:spPr>
          <a:xfrm>
            <a:off x="252413" y="1117601"/>
            <a:ext cx="5767387" cy="1609724"/>
          </a:xfrm>
        </p:spPr>
        <p:txBody>
          <a:bodyPr anchor="b" anchorCtr="0"/>
          <a:lstStyle>
            <a:lvl1pPr>
              <a:defRPr sz="5400" b="0">
                <a:solidFill>
                  <a:schemeClr val="tx1"/>
                </a:solidFill>
              </a:defRPr>
            </a:lvl1pPr>
          </a:lstStyle>
          <a:p>
            <a:r>
              <a:rPr lang="en-GB"/>
              <a:t>Click to edit Master title style</a:t>
            </a:r>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5"/>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404880943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1"/>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2"/>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Picture Placeholder 7">
            <a:extLst>
              <a:ext uri="{FF2B5EF4-FFF2-40B4-BE49-F238E27FC236}">
                <a16:creationId xmlns:a16="http://schemas.microsoft.com/office/drawing/2014/main" id="{6C7E7CD6-3871-ACFA-6D44-4D40F353D58C}"/>
              </a:ext>
            </a:extLst>
          </p:cNvPr>
          <p:cNvSpPr>
            <a:spLocks noGrp="1"/>
          </p:cNvSpPr>
          <p:nvPr>
            <p:ph type="pic" sz="quarter" idx="13"/>
            <p:custDataLst>
              <p:tags r:id="rId3"/>
            </p:custDataLst>
          </p:nvPr>
        </p:nvSpPr>
        <p:spPr>
          <a:xfrm>
            <a:off x="6149975" y="1884363"/>
            <a:ext cx="5775325" cy="3906837"/>
          </a:xfrm>
        </p:spPr>
        <p:txBody>
          <a:bodyPr/>
          <a:lstStyle/>
          <a:p>
            <a:r>
              <a:rPr lang="en-GB"/>
              <a:t>Click icon to add picture</a:t>
            </a:r>
          </a:p>
        </p:txBody>
      </p:sp>
      <p:sp>
        <p:nvSpPr>
          <p:cNvPr id="9" name="Slide Number Placeholder 8">
            <a:extLst>
              <a:ext uri="{FF2B5EF4-FFF2-40B4-BE49-F238E27FC236}">
                <a16:creationId xmlns:a16="http://schemas.microsoft.com/office/drawing/2014/main" id="{75CF20D0-1B36-E46F-523B-5AD8C7C5A32B}"/>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pic>
        <p:nvPicPr>
          <p:cNvPr id="3" name="Picture 2">
            <a:extLst>
              <a:ext uri="{FF2B5EF4-FFF2-40B4-BE49-F238E27FC236}">
                <a16:creationId xmlns:a16="http://schemas.microsoft.com/office/drawing/2014/main" id="{E36CE1B1-FDB9-E72C-3567-515468E4AE62}"/>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363294447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4694240"/>
            <a:ext cx="482852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1199995"/>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5867402"/>
            <a:ext cx="482852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250825" y="2697166"/>
            <a:ext cx="4830133" cy="1609724"/>
          </a:xfrm>
        </p:spPr>
        <p:txBody>
          <a:bodyPr anchor="b" anchorCtr="0"/>
          <a:lstStyle>
            <a:lvl1pPr>
              <a:defRPr sz="4800" b="0"/>
            </a:lvl1pPr>
          </a:lstStyle>
          <a:p>
            <a:r>
              <a:rPr lang="en-GB"/>
              <a:t>Click to edit Master title style</a:t>
            </a:r>
          </a:p>
        </p:txBody>
      </p:sp>
    </p:spTree>
    <p:extLst>
      <p:ext uri="{BB962C8B-B14F-4D97-AF65-F5344CB8AC3E}">
        <p14:creationId xmlns:p14="http://schemas.microsoft.com/office/powerpoint/2010/main" val="105741584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solidFill>
          <a:srgbClr val="BBDD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4"/>
            </p:custDataLst>
          </p:nvPr>
        </p:nvSpPr>
        <p:spPr>
          <a:xfrm>
            <a:off x="252414" y="4286250"/>
            <a:ext cx="8716962" cy="674687"/>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5"/>
            </p:custDataLst>
          </p:nvPr>
        </p:nvSpPr>
        <p:spPr>
          <a:xfrm>
            <a:off x="252414" y="5110163"/>
            <a:ext cx="8716962" cy="681037"/>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p:custDataLst>
              <p:tags r:id="rId6"/>
            </p:custDataLst>
          </p:nvPr>
        </p:nvSpPr>
        <p:spPr>
          <a:xfrm>
            <a:off x="252413" y="3081600"/>
            <a:ext cx="8716962" cy="814387"/>
          </a:xfrm>
        </p:spPr>
        <p:txBody>
          <a:bodyPr/>
          <a:lstStyle>
            <a:lvl1pPr>
              <a:defRPr sz="5400" b="0">
                <a:solidFill>
                  <a:schemeClr val="tx1"/>
                </a:solidFill>
              </a:defRPr>
            </a:lvl1pPr>
          </a:lstStyle>
          <a:p>
            <a:r>
              <a:rPr lang="en-GB"/>
              <a:t>Click to edit Master title style</a:t>
            </a:r>
          </a:p>
        </p:txBody>
      </p:sp>
    </p:spTree>
    <p:extLst>
      <p:ext uri="{BB962C8B-B14F-4D97-AF65-F5344CB8AC3E}">
        <p14:creationId xmlns:p14="http://schemas.microsoft.com/office/powerpoint/2010/main" val="4059852140"/>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3331-262C-8534-3981-2F58A006BCE1}"/>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0490"/>
            <a:ext cx="4315968" cy="443372"/>
          </a:xfrm>
          <a:prstGeom prst="rect">
            <a:avLst/>
          </a:prstGeom>
        </p:spPr>
      </p:pic>
      <p:pic>
        <p:nvPicPr>
          <p:cNvPr id="12" name="Graphic 11">
            <a:extLst>
              <a:ext uri="{FF2B5EF4-FFF2-40B4-BE49-F238E27FC236}">
                <a16:creationId xmlns:a16="http://schemas.microsoft.com/office/drawing/2014/main" id="{3AF73B90-7678-8C7E-B223-A86C7048B12B}"/>
              </a:ext>
            </a:extLst>
          </p:cNvPr>
          <p:cNvPicPr>
            <a:picLocks noChangeAspect="1"/>
          </p:cNvPicPr>
          <p:nvPr userDrawn="1">
            <p:custDataLst>
              <p:tags r:id="rId2"/>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988" t="1833" b="11566"/>
          <a:stretch/>
        </p:blipFill>
        <p:spPr>
          <a:xfrm flipH="1">
            <a:off x="4108994" y="-1"/>
            <a:ext cx="8083005" cy="6858001"/>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252413" y="3124199"/>
            <a:ext cx="8386762" cy="1044575"/>
          </a:xfrm>
        </p:spPr>
        <p:txBody>
          <a:bodyPr anchor="t" anchorCtr="0"/>
          <a:lstStyle>
            <a:lvl1pPr>
              <a:defRPr sz="20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4"/>
            </p:custDataLst>
          </p:nvPr>
        </p:nvSpPr>
        <p:spPr>
          <a:xfrm>
            <a:off x="252413" y="4410075"/>
            <a:ext cx="8386762"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5"/>
            </p:custDataLst>
          </p:nvPr>
        </p:nvSpPr>
        <p:spPr>
          <a:xfrm>
            <a:off x="252413" y="1066800"/>
            <a:ext cx="8386762" cy="1660525"/>
          </a:xfrm>
        </p:spPr>
        <p:txBody>
          <a:bodyPr anchor="b" anchorCtr="0"/>
          <a:lstStyle>
            <a:lvl1pPr>
              <a:defRPr sz="5400" b="0">
                <a:solidFill>
                  <a:schemeClr val="bg1"/>
                </a:solidFill>
              </a:defRPr>
            </a:lvl1pPr>
          </a:lstStyle>
          <a:p>
            <a:r>
              <a:rPr lang="en-GB"/>
              <a:t>Click to edit Master title style</a:t>
            </a:r>
          </a:p>
        </p:txBody>
      </p:sp>
    </p:spTree>
    <p:extLst>
      <p:ext uri="{BB962C8B-B14F-4D97-AF65-F5344CB8AC3E}">
        <p14:creationId xmlns:p14="http://schemas.microsoft.com/office/powerpoint/2010/main" val="2575568550"/>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7">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640E62-EABE-B820-EADE-9C6922375D02}"/>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988" t="1833" b="11566"/>
          <a:stretch/>
        </p:blipFill>
        <p:spPr>
          <a:xfrm flipH="1">
            <a:off x="4108994" y="-1"/>
            <a:ext cx="8083005"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252412" y="4410075"/>
            <a:ext cx="83880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252412" y="1066800"/>
            <a:ext cx="8388000" cy="1660525"/>
          </a:xfrm>
        </p:spPr>
        <p:txBody>
          <a:bodyPr anchor="b" anchorCtr="0"/>
          <a:lstStyle>
            <a:lvl1pPr>
              <a:defRPr sz="5400" b="0">
                <a:solidFill>
                  <a:schemeClr val="tx1"/>
                </a:solidFill>
              </a:defRPr>
            </a:lvl1pPr>
          </a:lstStyle>
          <a:p>
            <a:r>
              <a:rPr lang="en-GB"/>
              <a:t>Click to edit Master title style</a:t>
            </a:r>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5"/>
            </p:custDataLst>
          </p:nvPr>
        </p:nvSpPr>
        <p:spPr>
          <a:xfrm>
            <a:off x="252413" y="3124199"/>
            <a:ext cx="8386762" cy="1044575"/>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1683896160"/>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95576"/>
            <a:ext cx="5768975" cy="1609724"/>
          </a:xfrm>
        </p:spPr>
        <p:txBody>
          <a:bodyPr anchor="b" anchorCtr="0"/>
          <a:lstStyle>
            <a:lvl1pPr>
              <a:defRPr sz="5400" b="0">
                <a:solidFill>
                  <a:schemeClr val="bg1"/>
                </a:solidFill>
              </a:defRPr>
            </a:lvl1pPr>
          </a:lstStyle>
          <a:p>
            <a:r>
              <a:rPr lang="en-GB" noProof="0"/>
              <a:t>Click to edit Master title style</a:t>
            </a:r>
            <a:endParaRPr lang="en-GB"/>
          </a:p>
        </p:txBody>
      </p:sp>
      <p:sp>
        <p:nvSpPr>
          <p:cNvPr id="3" name="Slide Number Placeholder 2">
            <a:extLst>
              <a:ext uri="{FF2B5EF4-FFF2-40B4-BE49-F238E27FC236}">
                <a16:creationId xmlns:a16="http://schemas.microsoft.com/office/drawing/2014/main" id="{838000D4-08B4-E10E-EDA4-46D8E75AF904}"/>
              </a:ext>
            </a:extLst>
          </p:cNvPr>
          <p:cNvSpPr>
            <a:spLocks noGrp="1"/>
          </p:cNvSpPr>
          <p:nvPr>
            <p:ph type="sldNum" sz="quarter" idx="16"/>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918215257"/>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4319588" indent="0" algn="ctr">
              <a:defRPr sz="1400" i="0" baseline="0">
                <a:solidFill>
                  <a:schemeClr val="tx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49600"/>
            <a:ext cx="5768975" cy="1609724"/>
          </a:xfrm>
        </p:spPr>
        <p:txBody>
          <a:bodyPr anchor="b" anchorCtr="0"/>
          <a:lstStyle>
            <a:lvl1pPr>
              <a:defRPr sz="5400" b="0">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4DAE4FD5-4F7F-9997-714C-FDC645C6AE1C}"/>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133620246"/>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anchor="t" anchorCtr="0"/>
          <a:lstStyle>
            <a:lvl1pPr marL="4320000" algn="l">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6019200" y="1753200"/>
            <a:ext cx="6174000" cy="3229200"/>
          </a:xfrm>
          <a:solidFill>
            <a:schemeClr val="tx1"/>
          </a:solidFill>
        </p:spPr>
        <p:txBody>
          <a:bodyPr lIns="273600" tIns="46800" rIns="90000" bIns="46800" anchor="ctr" anchorCtr="0"/>
          <a:lstStyle>
            <a:lvl1pPr>
              <a:defRPr sz="5400" b="0">
                <a:solidFill>
                  <a:schemeClr val="bg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6FB6DCA7-D61C-B660-5C48-E2953E892F5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106724951"/>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wrap="square" anchor="ctr" anchorCtr="0"/>
          <a:lstStyle>
            <a:lvl1pPr marL="4320000" algn="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1585913" y="-1"/>
            <a:ext cx="4564062" cy="5110163"/>
          </a:xfrm>
          <a:solidFill>
            <a:schemeClr val="bg2"/>
          </a:solidFill>
        </p:spPr>
        <p:txBody>
          <a:bodyPr lIns="273600" tIns="46800" rIns="90000" bIns="46800" anchor="ctr" anchorCtr="0"/>
          <a:lstStyle>
            <a:lvl1pPr>
              <a:defRPr sz="5400" b="0">
                <a:solidFill>
                  <a:schemeClr val="tx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D7C36901-734F-F3F5-A022-046C6BFAF8A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662376838"/>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6A652B5-0AD2-8B25-9F37-4F7BE7868BA0}"/>
              </a:ext>
            </a:extLst>
          </p:cNvPr>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68" t="1833" b="11566"/>
          <a:stretch/>
        </p:blipFill>
        <p:spPr>
          <a:xfrm flipV="1">
            <a:off x="0" y="-9"/>
            <a:ext cx="9919134" cy="6858002"/>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bg1"/>
                </a:solidFill>
              </a:defRPr>
            </a:lvl1pPr>
          </a:lstStyle>
          <a:p>
            <a:r>
              <a:rPr lang="en-GB"/>
              <a:t>Click to edit Master title style</a:t>
            </a:r>
          </a:p>
        </p:txBody>
      </p:sp>
      <p:sp>
        <p:nvSpPr>
          <p:cNvPr id="8" name="Slide Number Placeholder 7">
            <a:extLst>
              <a:ext uri="{FF2B5EF4-FFF2-40B4-BE49-F238E27FC236}">
                <a16:creationId xmlns:a16="http://schemas.microsoft.com/office/drawing/2014/main" id="{82FA7297-110E-7B95-9276-EBEA991955DA}"/>
              </a:ext>
            </a:extLst>
          </p:cNvPr>
          <p:cNvSpPr>
            <a:spLocks noGrp="1"/>
          </p:cNvSpPr>
          <p:nvPr>
            <p:ph type="sldNum" sz="quarter" idx="10"/>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1B8451E0-1554-6A5B-015D-1377DA96902E}"/>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33378247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BBDDE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D67D11-B1DF-64DE-C8AA-69045D193FE1}"/>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91" r="2791" b="17511"/>
          <a:stretch/>
        </p:blipFill>
        <p:spPr>
          <a:xfrm flipV="1">
            <a:off x="5842575" y="-1"/>
            <a:ext cx="6349425" cy="6880035"/>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250825" y="1892301"/>
            <a:ext cx="7378700"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A75A1FA-71AD-D797-7EB8-1352B92A2AC2}"/>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71495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252413" y="4410075"/>
            <a:ext cx="5767387"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3" name="Title 3">
            <a:extLst>
              <a:ext uri="{FF2B5EF4-FFF2-40B4-BE49-F238E27FC236}">
                <a16:creationId xmlns:a16="http://schemas.microsoft.com/office/drawing/2014/main" id="{89ED0235-D323-761D-EEF7-E0523C5C3578}"/>
              </a:ext>
            </a:extLst>
          </p:cNvPr>
          <p:cNvSpPr>
            <a:spLocks noGrp="1"/>
          </p:cNvSpPr>
          <p:nvPr>
            <p:ph type="title"/>
            <p:custDataLst>
              <p:tags r:id="rId3"/>
            </p:custDataLst>
          </p:nvPr>
        </p:nvSpPr>
        <p:spPr>
          <a:xfrm>
            <a:off x="252413" y="1066800"/>
            <a:ext cx="5767387" cy="1660525"/>
          </a:xfrm>
        </p:spPr>
        <p:txBody>
          <a:bodyPr anchor="b" anchorCtr="0"/>
          <a:lstStyle>
            <a:lvl1pPr>
              <a:defRPr sz="5400" b="0">
                <a:solidFill>
                  <a:schemeClr val="bg1"/>
                </a:solidFill>
              </a:defRPr>
            </a:lvl1pPr>
          </a:lstStyle>
          <a:p>
            <a:r>
              <a:rPr lang="en-GB"/>
              <a:t>Click to edit Master title style</a:t>
            </a:r>
          </a:p>
        </p:txBody>
      </p:sp>
    </p:spTree>
    <p:extLst>
      <p:ext uri="{BB962C8B-B14F-4D97-AF65-F5344CB8AC3E}">
        <p14:creationId xmlns:p14="http://schemas.microsoft.com/office/powerpoint/2010/main" val="153182722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8093-E937-040A-468D-B30E4A254349}"/>
              </a:ext>
            </a:extLst>
          </p:cNvPr>
          <p:cNvSpPr>
            <a:spLocks noGrp="1"/>
          </p:cNvSpPr>
          <p:nvPr>
            <p:ph type="title" hasCustomPrompt="1"/>
            <p:custDataLst>
              <p:tags r:id="rId1"/>
            </p:custDataLst>
          </p:nvPr>
        </p:nvSpPr>
        <p:spPr>
          <a:xfrm>
            <a:off x="265114" y="908050"/>
            <a:ext cx="4278312" cy="844550"/>
          </a:xfrm>
        </p:spPr>
        <p:txBody>
          <a:bodyPr/>
          <a:lstStyle>
            <a:lvl1pPr>
              <a:defRPr sz="5400">
                <a:solidFill>
                  <a:schemeClr val="tx1"/>
                </a:solidFill>
              </a:defRPr>
            </a:lvl1pPr>
          </a:lstStyle>
          <a:p>
            <a:r>
              <a:rPr lang="en-US"/>
              <a:t>Agenda</a:t>
            </a:r>
            <a:endParaRPr lang="en-GB"/>
          </a:p>
        </p:txBody>
      </p:sp>
      <p:sp>
        <p:nvSpPr>
          <p:cNvPr id="6" name="Text Placeholder 5">
            <a:extLst>
              <a:ext uri="{FF2B5EF4-FFF2-40B4-BE49-F238E27FC236}">
                <a16:creationId xmlns:a16="http://schemas.microsoft.com/office/drawing/2014/main" id="{2884FCA9-7F65-0CBA-9488-22A7C7A88534}"/>
              </a:ext>
            </a:extLst>
          </p:cNvPr>
          <p:cNvSpPr>
            <a:spLocks noGrp="1"/>
          </p:cNvSpPr>
          <p:nvPr>
            <p:ph type="body" sz="quarter" idx="12" hasCustomPrompt="1"/>
            <p:custDataLst>
              <p:tags r:id="rId2"/>
            </p:custDataLst>
          </p:nvPr>
        </p:nvSpPr>
        <p:spPr>
          <a:xfrm>
            <a:off x="4676774" y="908050"/>
            <a:ext cx="1476000" cy="844550"/>
          </a:xfrm>
        </p:spPr>
        <p:txBody>
          <a:bodyPr/>
          <a:lstStyle>
            <a:lvl1pPr>
              <a:defRPr sz="5400" b="1">
                <a:solidFill>
                  <a:srgbClr val="E30613"/>
                </a:solidFill>
              </a:defRPr>
            </a:lvl1pPr>
          </a:lstStyle>
          <a:p>
            <a:pPr lvl="0"/>
            <a:r>
              <a:rPr lang="en-US"/>
              <a:t>01</a:t>
            </a:r>
          </a:p>
        </p:txBody>
      </p:sp>
      <p:sp>
        <p:nvSpPr>
          <p:cNvPr id="8" name="Text Placeholder 5">
            <a:extLst>
              <a:ext uri="{FF2B5EF4-FFF2-40B4-BE49-F238E27FC236}">
                <a16:creationId xmlns:a16="http://schemas.microsoft.com/office/drawing/2014/main" id="{FD2C12A8-43C9-2C10-87D0-62D824CD07E2}"/>
              </a:ext>
            </a:extLst>
          </p:cNvPr>
          <p:cNvSpPr>
            <a:spLocks noGrp="1"/>
          </p:cNvSpPr>
          <p:nvPr>
            <p:ph type="body" sz="quarter" idx="13" hasCustomPrompt="1"/>
            <p:custDataLst>
              <p:tags r:id="rId3"/>
            </p:custDataLst>
          </p:nvPr>
        </p:nvSpPr>
        <p:spPr>
          <a:xfrm>
            <a:off x="6590449" y="908050"/>
            <a:ext cx="1476000" cy="844550"/>
          </a:xfrm>
        </p:spPr>
        <p:txBody>
          <a:bodyPr/>
          <a:lstStyle>
            <a:lvl1pPr>
              <a:defRPr sz="5400" b="1">
                <a:solidFill>
                  <a:srgbClr val="E30613"/>
                </a:solidFill>
              </a:defRPr>
            </a:lvl1pPr>
          </a:lstStyle>
          <a:p>
            <a:pPr lvl="0"/>
            <a:r>
              <a:rPr lang="en-US"/>
              <a:t>02</a:t>
            </a:r>
          </a:p>
        </p:txBody>
      </p:sp>
      <p:sp>
        <p:nvSpPr>
          <p:cNvPr id="9" name="Text Placeholder 5">
            <a:extLst>
              <a:ext uri="{FF2B5EF4-FFF2-40B4-BE49-F238E27FC236}">
                <a16:creationId xmlns:a16="http://schemas.microsoft.com/office/drawing/2014/main" id="{228D3359-3F54-133B-F65F-F81BEA0DFD64}"/>
              </a:ext>
            </a:extLst>
          </p:cNvPr>
          <p:cNvSpPr>
            <a:spLocks noGrp="1"/>
          </p:cNvSpPr>
          <p:nvPr>
            <p:ph type="body" sz="quarter" idx="14" hasCustomPrompt="1"/>
            <p:custDataLst>
              <p:tags r:id="rId4"/>
            </p:custDataLst>
          </p:nvPr>
        </p:nvSpPr>
        <p:spPr>
          <a:xfrm>
            <a:off x="8522925" y="908050"/>
            <a:ext cx="1476000" cy="844550"/>
          </a:xfrm>
        </p:spPr>
        <p:txBody>
          <a:bodyPr/>
          <a:lstStyle>
            <a:lvl1pPr>
              <a:defRPr sz="5400" b="1">
                <a:solidFill>
                  <a:srgbClr val="E30613"/>
                </a:solidFill>
              </a:defRPr>
            </a:lvl1pPr>
          </a:lstStyle>
          <a:p>
            <a:pPr lvl="0"/>
            <a:r>
              <a:rPr lang="en-US"/>
              <a:t>03</a:t>
            </a:r>
          </a:p>
        </p:txBody>
      </p:sp>
      <p:sp>
        <p:nvSpPr>
          <p:cNvPr id="10" name="Text Placeholder 5">
            <a:extLst>
              <a:ext uri="{FF2B5EF4-FFF2-40B4-BE49-F238E27FC236}">
                <a16:creationId xmlns:a16="http://schemas.microsoft.com/office/drawing/2014/main" id="{9CE32D85-28BF-9FDA-70CA-A921D1853B4F}"/>
              </a:ext>
            </a:extLst>
          </p:cNvPr>
          <p:cNvSpPr>
            <a:spLocks noGrp="1"/>
          </p:cNvSpPr>
          <p:nvPr>
            <p:ph type="body" sz="quarter" idx="15" hasCustomPrompt="1"/>
            <p:custDataLst>
              <p:tags r:id="rId5"/>
            </p:custDataLst>
          </p:nvPr>
        </p:nvSpPr>
        <p:spPr>
          <a:xfrm>
            <a:off x="10436600" y="908050"/>
            <a:ext cx="1476000" cy="844550"/>
          </a:xfrm>
        </p:spPr>
        <p:txBody>
          <a:bodyPr/>
          <a:lstStyle>
            <a:lvl1pPr>
              <a:defRPr sz="5400" b="1">
                <a:solidFill>
                  <a:srgbClr val="E30613"/>
                </a:solidFill>
              </a:defRPr>
            </a:lvl1pPr>
          </a:lstStyle>
          <a:p>
            <a:pPr lvl="0"/>
            <a:r>
              <a:rPr lang="en-US"/>
              <a:t>04</a:t>
            </a:r>
          </a:p>
        </p:txBody>
      </p:sp>
      <p:sp>
        <p:nvSpPr>
          <p:cNvPr id="12" name="Text Placeholder 11">
            <a:extLst>
              <a:ext uri="{FF2B5EF4-FFF2-40B4-BE49-F238E27FC236}">
                <a16:creationId xmlns:a16="http://schemas.microsoft.com/office/drawing/2014/main" id="{73BDE02E-3429-51C6-26C5-EE26B2E12511}"/>
              </a:ext>
            </a:extLst>
          </p:cNvPr>
          <p:cNvSpPr>
            <a:spLocks noGrp="1"/>
          </p:cNvSpPr>
          <p:nvPr>
            <p:ph type="body" sz="quarter" idx="16"/>
            <p:custDataLst>
              <p:tags r:id="rId6"/>
            </p:custDataLst>
          </p:nvPr>
        </p:nvSpPr>
        <p:spPr>
          <a:xfrm>
            <a:off x="4676774"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3" name="Text Placeholder 11">
            <a:extLst>
              <a:ext uri="{FF2B5EF4-FFF2-40B4-BE49-F238E27FC236}">
                <a16:creationId xmlns:a16="http://schemas.microsoft.com/office/drawing/2014/main" id="{01B472C6-A46C-167E-363C-97ACB5A1625F}"/>
              </a:ext>
            </a:extLst>
          </p:cNvPr>
          <p:cNvSpPr>
            <a:spLocks noGrp="1"/>
          </p:cNvSpPr>
          <p:nvPr>
            <p:ph type="body" sz="quarter" idx="17"/>
            <p:custDataLst>
              <p:tags r:id="rId7"/>
            </p:custDataLst>
          </p:nvPr>
        </p:nvSpPr>
        <p:spPr>
          <a:xfrm>
            <a:off x="6590449"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11">
            <a:extLst>
              <a:ext uri="{FF2B5EF4-FFF2-40B4-BE49-F238E27FC236}">
                <a16:creationId xmlns:a16="http://schemas.microsoft.com/office/drawing/2014/main" id="{3E97B637-B80F-20FF-87F7-53B87AB6A861}"/>
              </a:ext>
            </a:extLst>
          </p:cNvPr>
          <p:cNvSpPr>
            <a:spLocks noGrp="1"/>
          </p:cNvSpPr>
          <p:nvPr>
            <p:ph type="body" sz="quarter" idx="18"/>
            <p:custDataLst>
              <p:tags r:id="rId8"/>
            </p:custDataLst>
          </p:nvPr>
        </p:nvSpPr>
        <p:spPr>
          <a:xfrm>
            <a:off x="8522925"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E373FB1-3B61-6374-FCC9-6EA98A9C6908}"/>
              </a:ext>
            </a:extLst>
          </p:cNvPr>
          <p:cNvSpPr>
            <a:spLocks noGrp="1"/>
          </p:cNvSpPr>
          <p:nvPr>
            <p:ph type="body" sz="quarter" idx="19"/>
            <p:custDataLst>
              <p:tags r:id="rId9"/>
            </p:custDataLst>
          </p:nvPr>
        </p:nvSpPr>
        <p:spPr>
          <a:xfrm>
            <a:off x="10436600"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D1846771-2428-0853-D42F-461553D6D394}"/>
              </a:ext>
            </a:extLst>
          </p:cNvPr>
          <p:cNvSpPr>
            <a:spLocks noGrp="1"/>
          </p:cNvSpPr>
          <p:nvPr>
            <p:ph type="body" sz="quarter" idx="20" hasCustomPrompt="1"/>
            <p:custDataLst>
              <p:tags r:id="rId10"/>
            </p:custDataLst>
          </p:nvPr>
        </p:nvSpPr>
        <p:spPr>
          <a:xfrm>
            <a:off x="4676774" y="2516188"/>
            <a:ext cx="1476000" cy="844550"/>
          </a:xfrm>
        </p:spPr>
        <p:txBody>
          <a:bodyPr/>
          <a:lstStyle>
            <a:lvl1pPr>
              <a:defRPr sz="5400" b="1">
                <a:solidFill>
                  <a:srgbClr val="E30613"/>
                </a:solidFill>
              </a:defRPr>
            </a:lvl1pPr>
          </a:lstStyle>
          <a:p>
            <a:pPr lvl="0"/>
            <a:r>
              <a:rPr lang="en-US"/>
              <a:t>05</a:t>
            </a:r>
          </a:p>
        </p:txBody>
      </p:sp>
      <p:sp>
        <p:nvSpPr>
          <p:cNvPr id="17" name="Text Placeholder 5">
            <a:extLst>
              <a:ext uri="{FF2B5EF4-FFF2-40B4-BE49-F238E27FC236}">
                <a16:creationId xmlns:a16="http://schemas.microsoft.com/office/drawing/2014/main" id="{ACB9BCB7-6C00-957C-E706-962A56BD2C00}"/>
              </a:ext>
            </a:extLst>
          </p:cNvPr>
          <p:cNvSpPr>
            <a:spLocks noGrp="1"/>
          </p:cNvSpPr>
          <p:nvPr>
            <p:ph type="body" sz="quarter" idx="21" hasCustomPrompt="1"/>
            <p:custDataLst>
              <p:tags r:id="rId11"/>
            </p:custDataLst>
          </p:nvPr>
        </p:nvSpPr>
        <p:spPr>
          <a:xfrm>
            <a:off x="6590449" y="2516188"/>
            <a:ext cx="1476000" cy="844550"/>
          </a:xfrm>
        </p:spPr>
        <p:txBody>
          <a:bodyPr/>
          <a:lstStyle>
            <a:lvl1pPr>
              <a:defRPr sz="5400" b="1">
                <a:solidFill>
                  <a:srgbClr val="E30613"/>
                </a:solidFill>
              </a:defRPr>
            </a:lvl1pPr>
          </a:lstStyle>
          <a:p>
            <a:pPr lvl="0"/>
            <a:r>
              <a:rPr lang="en-US"/>
              <a:t>06</a:t>
            </a:r>
          </a:p>
        </p:txBody>
      </p:sp>
      <p:sp>
        <p:nvSpPr>
          <p:cNvPr id="18" name="Text Placeholder 5">
            <a:extLst>
              <a:ext uri="{FF2B5EF4-FFF2-40B4-BE49-F238E27FC236}">
                <a16:creationId xmlns:a16="http://schemas.microsoft.com/office/drawing/2014/main" id="{8C9FC2A9-0FA4-2D3F-E65A-E9CAA7A6728E}"/>
              </a:ext>
            </a:extLst>
          </p:cNvPr>
          <p:cNvSpPr>
            <a:spLocks noGrp="1"/>
          </p:cNvSpPr>
          <p:nvPr>
            <p:ph type="body" sz="quarter" idx="22" hasCustomPrompt="1"/>
            <p:custDataLst>
              <p:tags r:id="rId12"/>
            </p:custDataLst>
          </p:nvPr>
        </p:nvSpPr>
        <p:spPr>
          <a:xfrm>
            <a:off x="8522925" y="2516188"/>
            <a:ext cx="1476000" cy="844550"/>
          </a:xfrm>
        </p:spPr>
        <p:txBody>
          <a:bodyPr/>
          <a:lstStyle>
            <a:lvl1pPr>
              <a:defRPr sz="5400" b="1">
                <a:solidFill>
                  <a:srgbClr val="E30613"/>
                </a:solidFill>
              </a:defRPr>
            </a:lvl1pPr>
          </a:lstStyle>
          <a:p>
            <a:pPr lvl="0"/>
            <a:r>
              <a:rPr lang="en-US"/>
              <a:t>07</a:t>
            </a:r>
          </a:p>
        </p:txBody>
      </p:sp>
      <p:sp>
        <p:nvSpPr>
          <p:cNvPr id="19" name="Text Placeholder 5">
            <a:extLst>
              <a:ext uri="{FF2B5EF4-FFF2-40B4-BE49-F238E27FC236}">
                <a16:creationId xmlns:a16="http://schemas.microsoft.com/office/drawing/2014/main" id="{74322199-3A8A-485E-4A0C-A21923CBA661}"/>
              </a:ext>
            </a:extLst>
          </p:cNvPr>
          <p:cNvSpPr>
            <a:spLocks noGrp="1"/>
          </p:cNvSpPr>
          <p:nvPr>
            <p:ph type="body" sz="quarter" idx="23" hasCustomPrompt="1"/>
            <p:custDataLst>
              <p:tags r:id="rId13"/>
            </p:custDataLst>
          </p:nvPr>
        </p:nvSpPr>
        <p:spPr>
          <a:xfrm>
            <a:off x="10436600" y="2516188"/>
            <a:ext cx="1476000" cy="844550"/>
          </a:xfrm>
        </p:spPr>
        <p:txBody>
          <a:bodyPr/>
          <a:lstStyle>
            <a:lvl1pPr>
              <a:defRPr sz="5400" b="1">
                <a:solidFill>
                  <a:srgbClr val="E30613"/>
                </a:solidFill>
              </a:defRPr>
            </a:lvl1pPr>
          </a:lstStyle>
          <a:p>
            <a:pPr lvl="0"/>
            <a:r>
              <a:rPr lang="en-US"/>
              <a:t>08</a:t>
            </a:r>
          </a:p>
        </p:txBody>
      </p:sp>
      <p:sp>
        <p:nvSpPr>
          <p:cNvPr id="20" name="Text Placeholder 11">
            <a:extLst>
              <a:ext uri="{FF2B5EF4-FFF2-40B4-BE49-F238E27FC236}">
                <a16:creationId xmlns:a16="http://schemas.microsoft.com/office/drawing/2014/main" id="{63F9502E-FF73-D995-6F3C-9302497FE1A7}"/>
              </a:ext>
            </a:extLst>
          </p:cNvPr>
          <p:cNvSpPr>
            <a:spLocks noGrp="1"/>
          </p:cNvSpPr>
          <p:nvPr>
            <p:ph type="body" sz="quarter" idx="24"/>
            <p:custDataLst>
              <p:tags r:id="rId14"/>
            </p:custDataLst>
          </p:nvPr>
        </p:nvSpPr>
        <p:spPr>
          <a:xfrm>
            <a:off x="4676774"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1" name="Text Placeholder 11">
            <a:extLst>
              <a:ext uri="{FF2B5EF4-FFF2-40B4-BE49-F238E27FC236}">
                <a16:creationId xmlns:a16="http://schemas.microsoft.com/office/drawing/2014/main" id="{972AA1FB-1BC9-4B6F-A6BB-3B1C85DE2024}"/>
              </a:ext>
            </a:extLst>
          </p:cNvPr>
          <p:cNvSpPr>
            <a:spLocks noGrp="1"/>
          </p:cNvSpPr>
          <p:nvPr>
            <p:ph type="body" sz="quarter" idx="25"/>
            <p:custDataLst>
              <p:tags r:id="rId15"/>
            </p:custDataLst>
          </p:nvPr>
        </p:nvSpPr>
        <p:spPr>
          <a:xfrm>
            <a:off x="6590449"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2" name="Text Placeholder 11">
            <a:extLst>
              <a:ext uri="{FF2B5EF4-FFF2-40B4-BE49-F238E27FC236}">
                <a16:creationId xmlns:a16="http://schemas.microsoft.com/office/drawing/2014/main" id="{584F10A8-A8D8-266A-08BA-80EA5E16312F}"/>
              </a:ext>
            </a:extLst>
          </p:cNvPr>
          <p:cNvSpPr>
            <a:spLocks noGrp="1"/>
          </p:cNvSpPr>
          <p:nvPr>
            <p:ph type="body" sz="quarter" idx="26"/>
            <p:custDataLst>
              <p:tags r:id="rId16"/>
            </p:custDataLst>
          </p:nvPr>
        </p:nvSpPr>
        <p:spPr>
          <a:xfrm>
            <a:off x="8522925"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3" name="Text Placeholder 11">
            <a:extLst>
              <a:ext uri="{FF2B5EF4-FFF2-40B4-BE49-F238E27FC236}">
                <a16:creationId xmlns:a16="http://schemas.microsoft.com/office/drawing/2014/main" id="{DDF6D27E-2141-31D1-3D5D-860903300867}"/>
              </a:ext>
            </a:extLst>
          </p:cNvPr>
          <p:cNvSpPr>
            <a:spLocks noGrp="1"/>
          </p:cNvSpPr>
          <p:nvPr>
            <p:ph type="body" sz="quarter" idx="27"/>
            <p:custDataLst>
              <p:tags r:id="rId17"/>
            </p:custDataLst>
          </p:nvPr>
        </p:nvSpPr>
        <p:spPr>
          <a:xfrm>
            <a:off x="10436600"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4" name="Text Placeholder 5">
            <a:extLst>
              <a:ext uri="{FF2B5EF4-FFF2-40B4-BE49-F238E27FC236}">
                <a16:creationId xmlns:a16="http://schemas.microsoft.com/office/drawing/2014/main" id="{ADDA4466-74D2-BFE6-7ED5-F8CA98C09101}"/>
              </a:ext>
            </a:extLst>
          </p:cNvPr>
          <p:cNvSpPr>
            <a:spLocks noGrp="1"/>
          </p:cNvSpPr>
          <p:nvPr>
            <p:ph type="body" sz="quarter" idx="28" hasCustomPrompt="1"/>
            <p:custDataLst>
              <p:tags r:id="rId18"/>
            </p:custDataLst>
          </p:nvPr>
        </p:nvSpPr>
        <p:spPr>
          <a:xfrm>
            <a:off x="4676774" y="4137025"/>
            <a:ext cx="1476000" cy="844550"/>
          </a:xfrm>
        </p:spPr>
        <p:txBody>
          <a:bodyPr/>
          <a:lstStyle>
            <a:lvl1pPr>
              <a:defRPr sz="5400" b="1">
                <a:solidFill>
                  <a:srgbClr val="E30613"/>
                </a:solidFill>
              </a:defRPr>
            </a:lvl1pPr>
          </a:lstStyle>
          <a:p>
            <a:pPr lvl="0"/>
            <a:r>
              <a:rPr lang="en-US"/>
              <a:t>09</a:t>
            </a:r>
          </a:p>
        </p:txBody>
      </p:sp>
      <p:sp>
        <p:nvSpPr>
          <p:cNvPr id="25" name="Text Placeholder 5">
            <a:extLst>
              <a:ext uri="{FF2B5EF4-FFF2-40B4-BE49-F238E27FC236}">
                <a16:creationId xmlns:a16="http://schemas.microsoft.com/office/drawing/2014/main" id="{A4942136-F421-D540-7E19-FA2659569AF4}"/>
              </a:ext>
            </a:extLst>
          </p:cNvPr>
          <p:cNvSpPr>
            <a:spLocks noGrp="1"/>
          </p:cNvSpPr>
          <p:nvPr>
            <p:ph type="body" sz="quarter" idx="29" hasCustomPrompt="1"/>
            <p:custDataLst>
              <p:tags r:id="rId19"/>
            </p:custDataLst>
          </p:nvPr>
        </p:nvSpPr>
        <p:spPr>
          <a:xfrm>
            <a:off x="6590449" y="4137025"/>
            <a:ext cx="1476000" cy="844550"/>
          </a:xfrm>
        </p:spPr>
        <p:txBody>
          <a:bodyPr/>
          <a:lstStyle>
            <a:lvl1pPr>
              <a:defRPr sz="5400" b="1">
                <a:solidFill>
                  <a:srgbClr val="E30613"/>
                </a:solidFill>
              </a:defRPr>
            </a:lvl1pPr>
          </a:lstStyle>
          <a:p>
            <a:pPr lvl="0"/>
            <a:r>
              <a:rPr lang="en-US"/>
              <a:t>10</a:t>
            </a:r>
          </a:p>
        </p:txBody>
      </p:sp>
      <p:sp>
        <p:nvSpPr>
          <p:cNvPr id="26" name="Text Placeholder 5">
            <a:extLst>
              <a:ext uri="{FF2B5EF4-FFF2-40B4-BE49-F238E27FC236}">
                <a16:creationId xmlns:a16="http://schemas.microsoft.com/office/drawing/2014/main" id="{FAE27636-31BB-A878-3912-17361466ED33}"/>
              </a:ext>
            </a:extLst>
          </p:cNvPr>
          <p:cNvSpPr>
            <a:spLocks noGrp="1"/>
          </p:cNvSpPr>
          <p:nvPr>
            <p:ph type="body" sz="quarter" idx="30" hasCustomPrompt="1"/>
            <p:custDataLst>
              <p:tags r:id="rId20"/>
            </p:custDataLst>
          </p:nvPr>
        </p:nvSpPr>
        <p:spPr>
          <a:xfrm>
            <a:off x="8522925" y="4137025"/>
            <a:ext cx="1476000" cy="844550"/>
          </a:xfrm>
        </p:spPr>
        <p:txBody>
          <a:bodyPr/>
          <a:lstStyle>
            <a:lvl1pPr>
              <a:defRPr sz="5400" b="1">
                <a:solidFill>
                  <a:srgbClr val="E30613"/>
                </a:solidFill>
              </a:defRPr>
            </a:lvl1pPr>
          </a:lstStyle>
          <a:p>
            <a:pPr lvl="0"/>
            <a:r>
              <a:rPr lang="en-US"/>
              <a:t>11</a:t>
            </a:r>
          </a:p>
        </p:txBody>
      </p:sp>
      <p:sp>
        <p:nvSpPr>
          <p:cNvPr id="27" name="Text Placeholder 5">
            <a:extLst>
              <a:ext uri="{FF2B5EF4-FFF2-40B4-BE49-F238E27FC236}">
                <a16:creationId xmlns:a16="http://schemas.microsoft.com/office/drawing/2014/main" id="{31B96FF7-254A-A952-B5FF-CD86005BFB01}"/>
              </a:ext>
            </a:extLst>
          </p:cNvPr>
          <p:cNvSpPr>
            <a:spLocks noGrp="1"/>
          </p:cNvSpPr>
          <p:nvPr>
            <p:ph type="body" sz="quarter" idx="31" hasCustomPrompt="1"/>
            <p:custDataLst>
              <p:tags r:id="rId21"/>
            </p:custDataLst>
          </p:nvPr>
        </p:nvSpPr>
        <p:spPr>
          <a:xfrm>
            <a:off x="10436600" y="4137025"/>
            <a:ext cx="1476000" cy="844550"/>
          </a:xfrm>
        </p:spPr>
        <p:txBody>
          <a:bodyPr/>
          <a:lstStyle>
            <a:lvl1pPr>
              <a:defRPr sz="5400" b="1">
                <a:solidFill>
                  <a:srgbClr val="E30613"/>
                </a:solidFill>
              </a:defRPr>
            </a:lvl1pPr>
          </a:lstStyle>
          <a:p>
            <a:pPr lvl="0"/>
            <a:r>
              <a:rPr lang="en-US"/>
              <a:t>12</a:t>
            </a:r>
          </a:p>
        </p:txBody>
      </p:sp>
      <p:sp>
        <p:nvSpPr>
          <p:cNvPr id="28" name="Text Placeholder 11">
            <a:extLst>
              <a:ext uri="{FF2B5EF4-FFF2-40B4-BE49-F238E27FC236}">
                <a16:creationId xmlns:a16="http://schemas.microsoft.com/office/drawing/2014/main" id="{E5D64A45-1FCF-699B-01B7-47B1A68BA3EC}"/>
              </a:ext>
            </a:extLst>
          </p:cNvPr>
          <p:cNvSpPr>
            <a:spLocks noGrp="1"/>
          </p:cNvSpPr>
          <p:nvPr>
            <p:ph type="body" sz="quarter" idx="32"/>
            <p:custDataLst>
              <p:tags r:id="rId22"/>
            </p:custDataLst>
          </p:nvPr>
        </p:nvSpPr>
        <p:spPr>
          <a:xfrm>
            <a:off x="4676774"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9" name="Text Placeholder 11">
            <a:extLst>
              <a:ext uri="{FF2B5EF4-FFF2-40B4-BE49-F238E27FC236}">
                <a16:creationId xmlns:a16="http://schemas.microsoft.com/office/drawing/2014/main" id="{9525A5C5-AFB4-E77C-A5F0-974A95FD3D41}"/>
              </a:ext>
            </a:extLst>
          </p:cNvPr>
          <p:cNvSpPr>
            <a:spLocks noGrp="1"/>
          </p:cNvSpPr>
          <p:nvPr>
            <p:ph type="body" sz="quarter" idx="33"/>
            <p:custDataLst>
              <p:tags r:id="rId23"/>
            </p:custDataLst>
          </p:nvPr>
        </p:nvSpPr>
        <p:spPr>
          <a:xfrm>
            <a:off x="6590449"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0" name="Text Placeholder 11">
            <a:extLst>
              <a:ext uri="{FF2B5EF4-FFF2-40B4-BE49-F238E27FC236}">
                <a16:creationId xmlns:a16="http://schemas.microsoft.com/office/drawing/2014/main" id="{0E051BD9-C653-1831-A949-C71076F43D5B}"/>
              </a:ext>
            </a:extLst>
          </p:cNvPr>
          <p:cNvSpPr>
            <a:spLocks noGrp="1"/>
          </p:cNvSpPr>
          <p:nvPr>
            <p:ph type="body" sz="quarter" idx="34"/>
            <p:custDataLst>
              <p:tags r:id="rId24"/>
            </p:custDataLst>
          </p:nvPr>
        </p:nvSpPr>
        <p:spPr>
          <a:xfrm>
            <a:off x="8522925"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1" name="Text Placeholder 11">
            <a:extLst>
              <a:ext uri="{FF2B5EF4-FFF2-40B4-BE49-F238E27FC236}">
                <a16:creationId xmlns:a16="http://schemas.microsoft.com/office/drawing/2014/main" id="{9559B0CE-13EF-416F-08A0-C4DBAC601BE8}"/>
              </a:ext>
            </a:extLst>
          </p:cNvPr>
          <p:cNvSpPr>
            <a:spLocks noGrp="1"/>
          </p:cNvSpPr>
          <p:nvPr>
            <p:ph type="body" sz="quarter" idx="35"/>
            <p:custDataLst>
              <p:tags r:id="rId25"/>
            </p:custDataLst>
          </p:nvPr>
        </p:nvSpPr>
        <p:spPr>
          <a:xfrm>
            <a:off x="10436600"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7" name="Slide Number Placeholder 6">
            <a:extLst>
              <a:ext uri="{FF2B5EF4-FFF2-40B4-BE49-F238E27FC236}">
                <a16:creationId xmlns:a16="http://schemas.microsoft.com/office/drawing/2014/main" id="{BB6BE7B2-50F5-F92A-485A-4C4D5C7E112B}"/>
              </a:ext>
            </a:extLst>
          </p:cNvPr>
          <p:cNvSpPr>
            <a:spLocks noGrp="1"/>
          </p:cNvSpPr>
          <p:nvPr>
            <p:ph type="sldNum" sz="quarter" idx="36"/>
            <p:custDataLst>
              <p:tags r:id="rId26"/>
            </p:custDataLst>
          </p:nvPr>
        </p:nvSpPr>
        <p:spPr/>
        <p:txBody>
          <a:bodyPr/>
          <a:lstStyle>
            <a:lvl1pPr>
              <a:defRPr>
                <a:solidFill>
                  <a:schemeClr val="tx1"/>
                </a:solidFill>
              </a:defRPr>
            </a:lvl1p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426481403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2F81D88-7F64-46A8-5A85-63E7422A2715}"/>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44" t="2618" b="3121"/>
          <a:stretch/>
        </p:blipFill>
        <p:spPr>
          <a:xfrm>
            <a:off x="0" y="-1"/>
            <a:ext cx="8915400" cy="6858001"/>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1538935-50E6-E3B1-F822-E26CEFB3842E}"/>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38207189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hapter Divider">
    <p:bg>
      <p:bgPr>
        <a:solidFill>
          <a:srgbClr val="E0C6AD"/>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2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2" name="Title 1">
            <a:extLst>
              <a:ext uri="{FF2B5EF4-FFF2-40B4-BE49-F238E27FC236}">
                <a16:creationId xmlns:a16="http://schemas.microsoft.com/office/drawing/2014/main" id="{0115422F-8845-ED84-E212-EAE076669F0E}"/>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tx1"/>
                </a:solidFill>
              </a:defRPr>
            </a:lvl1pPr>
          </a:lstStyle>
          <a:p>
            <a:r>
              <a:rPr lang="en-GB" noProof="0"/>
              <a:t>Click to edit Master title style</a:t>
            </a:r>
            <a:endParaRPr lang="en-US" noProof="0"/>
          </a:p>
        </p:txBody>
      </p:sp>
    </p:spTree>
    <p:extLst>
      <p:ext uri="{BB962C8B-B14F-4D97-AF65-F5344CB8AC3E}">
        <p14:creationId xmlns:p14="http://schemas.microsoft.com/office/powerpoint/2010/main" val="42283243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Chapter Divider Space">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1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3" name="Title 1">
            <a:extLst>
              <a:ext uri="{FF2B5EF4-FFF2-40B4-BE49-F238E27FC236}">
                <a16:creationId xmlns:a16="http://schemas.microsoft.com/office/drawing/2014/main" id="{72766373-7FAA-5AC5-8660-102B39552013}"/>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bg1"/>
                </a:solidFill>
              </a:defRPr>
            </a:lvl1pPr>
          </a:lstStyle>
          <a:p>
            <a:r>
              <a:rPr lang="en-GB" noProof="0"/>
              <a:t>Click to edit Master title style</a:t>
            </a:r>
            <a:endParaRPr lang="en-US" noProof="0"/>
          </a:p>
        </p:txBody>
      </p:sp>
      <p:pic>
        <p:nvPicPr>
          <p:cNvPr id="2" name="Picture 1">
            <a:extLst>
              <a:ext uri="{FF2B5EF4-FFF2-40B4-BE49-F238E27FC236}">
                <a16:creationId xmlns:a16="http://schemas.microsoft.com/office/drawing/2014/main" id="{D9ED8643-25C6-D48A-8B74-7F6FBD80877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38977885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136B9-1BE5-38AE-6BFB-D9C88BA6355D}"/>
              </a:ext>
            </a:extLst>
          </p:cNvPr>
          <p:cNvPicPr>
            <a:picLocks noChangeAspect="1"/>
          </p:cNvPicPr>
          <p:nvPr userDrawn="1">
            <p:custDataLst>
              <p:tags r:id="rId1"/>
            </p:custDataLst>
          </p:nvPr>
        </p:nvPicPr>
        <p:blipFill rotWithShape="1">
          <a:blip r:embed="rId6"/>
          <a:srcRect l="-1" t="1157" r="4026" b="7757"/>
          <a:stretch/>
        </p:blipFill>
        <p:spPr>
          <a:xfrm>
            <a:off x="7424338" y="-1"/>
            <a:ext cx="4767662" cy="6858001"/>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tx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7243762" cy="3906837"/>
          </a:xfrm>
        </p:spPr>
        <p:txBody>
          <a:bodyPr/>
          <a:lstStyle>
            <a:lvl1pPr>
              <a:defRPr>
                <a:solidFill>
                  <a:schemeClr val="tx1"/>
                </a:solidFill>
              </a:defRPr>
            </a:lvl1pPr>
          </a:lstStyle>
          <a:p>
            <a:r>
              <a:rPr lang="en-GB"/>
              <a:t>Click icon to add table</a:t>
            </a:r>
          </a:p>
        </p:txBody>
      </p:sp>
      <p:sp>
        <p:nvSpPr>
          <p:cNvPr id="8" name="Slide Number Placeholder 7">
            <a:extLst>
              <a:ext uri="{FF2B5EF4-FFF2-40B4-BE49-F238E27FC236}">
                <a16:creationId xmlns:a16="http://schemas.microsoft.com/office/drawing/2014/main" id="{144C780B-19B4-4F3F-D1AA-CC1C9FD6A277}"/>
              </a:ext>
            </a:extLst>
          </p:cNvPr>
          <p:cNvSpPr>
            <a:spLocks noGrp="1"/>
          </p:cNvSpPr>
          <p:nvPr>
            <p:ph type="sldNum" sz="quarter" idx="13"/>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1714430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60F34E-8AF7-F145-9BFC-232742B98A06}"/>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634" t="-3743" r="10" b="4789"/>
          <a:stretch/>
        </p:blipFill>
        <p:spPr>
          <a:xfrm flipH="1">
            <a:off x="3868737" y="-348845"/>
            <a:ext cx="8324218" cy="7206845"/>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Slide Number Placeholder 7">
            <a:extLst>
              <a:ext uri="{FF2B5EF4-FFF2-40B4-BE49-F238E27FC236}">
                <a16:creationId xmlns:a16="http://schemas.microsoft.com/office/drawing/2014/main" id="{2291EF89-97D9-8145-0D30-D9B63AF153C0}"/>
              </a:ext>
            </a:extLst>
          </p:cNvPr>
          <p:cNvSpPr>
            <a:spLocks noGrp="1"/>
          </p:cNvSpPr>
          <p:nvPr>
            <p:ph type="sldNum" sz="quarter" idx="13"/>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CC2E30C8-CEDB-A379-E230-CEBEFBD470DC}"/>
              </a:ext>
            </a:extLst>
          </p:cNvPr>
          <p:cNvPicPr>
            <a:picLocks noChangeAspect="1"/>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268507" y="6298794"/>
            <a:ext cx="656793" cy="292506"/>
          </a:xfrm>
          <a:prstGeom prst="rect">
            <a:avLst/>
          </a:prstGeom>
        </p:spPr>
      </p:pic>
    </p:spTree>
    <p:extLst>
      <p:ext uri="{BB962C8B-B14F-4D97-AF65-F5344CB8AC3E}">
        <p14:creationId xmlns:p14="http://schemas.microsoft.com/office/powerpoint/2010/main" val="30105391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1"/>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2"/>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Picture Placeholder 7">
            <a:extLst>
              <a:ext uri="{FF2B5EF4-FFF2-40B4-BE49-F238E27FC236}">
                <a16:creationId xmlns:a16="http://schemas.microsoft.com/office/drawing/2014/main" id="{6C7E7CD6-3871-ACFA-6D44-4D40F353D58C}"/>
              </a:ext>
            </a:extLst>
          </p:cNvPr>
          <p:cNvSpPr>
            <a:spLocks noGrp="1"/>
          </p:cNvSpPr>
          <p:nvPr>
            <p:ph type="pic" sz="quarter" idx="13"/>
            <p:custDataLst>
              <p:tags r:id="rId3"/>
            </p:custDataLst>
          </p:nvPr>
        </p:nvSpPr>
        <p:spPr>
          <a:xfrm>
            <a:off x="6149975" y="1884363"/>
            <a:ext cx="5775325" cy="3906837"/>
          </a:xfrm>
        </p:spPr>
        <p:txBody>
          <a:bodyPr/>
          <a:lstStyle/>
          <a:p>
            <a:r>
              <a:rPr lang="en-GB"/>
              <a:t>Click icon to add picture</a:t>
            </a:r>
          </a:p>
        </p:txBody>
      </p:sp>
      <p:sp>
        <p:nvSpPr>
          <p:cNvPr id="9" name="Slide Number Placeholder 8">
            <a:extLst>
              <a:ext uri="{FF2B5EF4-FFF2-40B4-BE49-F238E27FC236}">
                <a16:creationId xmlns:a16="http://schemas.microsoft.com/office/drawing/2014/main" id="{75CF20D0-1B36-E46F-523B-5AD8C7C5A32B}"/>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E36CE1B1-FDB9-E72C-3567-515468E4AE62}"/>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12571121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genda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8093-E937-040A-468D-B30E4A254349}"/>
              </a:ext>
            </a:extLst>
          </p:cNvPr>
          <p:cNvSpPr>
            <a:spLocks noGrp="1"/>
          </p:cNvSpPr>
          <p:nvPr>
            <p:ph type="title" hasCustomPrompt="1"/>
            <p:custDataLst>
              <p:tags r:id="rId1"/>
            </p:custDataLst>
          </p:nvPr>
        </p:nvSpPr>
        <p:spPr>
          <a:xfrm>
            <a:off x="265114" y="908050"/>
            <a:ext cx="4278312" cy="844550"/>
          </a:xfrm>
        </p:spPr>
        <p:txBody>
          <a:bodyPr/>
          <a:lstStyle>
            <a:lvl1pPr>
              <a:defRPr sz="5400">
                <a:solidFill>
                  <a:schemeClr val="tx1"/>
                </a:solidFill>
              </a:defRPr>
            </a:lvl1pPr>
          </a:lstStyle>
          <a:p>
            <a:r>
              <a:rPr lang="en-US"/>
              <a:t>Agenda</a:t>
            </a:r>
            <a:endParaRPr lang="en-GB"/>
          </a:p>
        </p:txBody>
      </p:sp>
      <p:sp>
        <p:nvSpPr>
          <p:cNvPr id="6" name="Text Placeholder 5">
            <a:extLst>
              <a:ext uri="{FF2B5EF4-FFF2-40B4-BE49-F238E27FC236}">
                <a16:creationId xmlns:a16="http://schemas.microsoft.com/office/drawing/2014/main" id="{2884FCA9-7F65-0CBA-9488-22A7C7A88534}"/>
              </a:ext>
            </a:extLst>
          </p:cNvPr>
          <p:cNvSpPr>
            <a:spLocks noGrp="1"/>
          </p:cNvSpPr>
          <p:nvPr>
            <p:ph type="body" sz="quarter" idx="12" hasCustomPrompt="1"/>
            <p:custDataLst>
              <p:tags r:id="rId2"/>
            </p:custDataLst>
          </p:nvPr>
        </p:nvSpPr>
        <p:spPr>
          <a:xfrm>
            <a:off x="4676774" y="908050"/>
            <a:ext cx="1476000" cy="844550"/>
          </a:xfrm>
        </p:spPr>
        <p:txBody>
          <a:bodyPr/>
          <a:lstStyle>
            <a:lvl1pPr>
              <a:defRPr sz="5400" b="1">
                <a:solidFill>
                  <a:srgbClr val="E30613"/>
                </a:solidFill>
              </a:defRPr>
            </a:lvl1pPr>
          </a:lstStyle>
          <a:p>
            <a:pPr lvl="0"/>
            <a:r>
              <a:rPr lang="en-US"/>
              <a:t>01</a:t>
            </a:r>
          </a:p>
        </p:txBody>
      </p:sp>
      <p:sp>
        <p:nvSpPr>
          <p:cNvPr id="8" name="Text Placeholder 5">
            <a:extLst>
              <a:ext uri="{FF2B5EF4-FFF2-40B4-BE49-F238E27FC236}">
                <a16:creationId xmlns:a16="http://schemas.microsoft.com/office/drawing/2014/main" id="{FD2C12A8-43C9-2C10-87D0-62D824CD07E2}"/>
              </a:ext>
            </a:extLst>
          </p:cNvPr>
          <p:cNvSpPr>
            <a:spLocks noGrp="1"/>
          </p:cNvSpPr>
          <p:nvPr>
            <p:ph type="body" sz="quarter" idx="13" hasCustomPrompt="1"/>
            <p:custDataLst>
              <p:tags r:id="rId3"/>
            </p:custDataLst>
          </p:nvPr>
        </p:nvSpPr>
        <p:spPr>
          <a:xfrm>
            <a:off x="6590449" y="908050"/>
            <a:ext cx="1476000" cy="844550"/>
          </a:xfrm>
        </p:spPr>
        <p:txBody>
          <a:bodyPr/>
          <a:lstStyle>
            <a:lvl1pPr>
              <a:defRPr sz="5400" b="1">
                <a:solidFill>
                  <a:srgbClr val="E30613"/>
                </a:solidFill>
              </a:defRPr>
            </a:lvl1pPr>
          </a:lstStyle>
          <a:p>
            <a:pPr lvl="0"/>
            <a:r>
              <a:rPr lang="en-US"/>
              <a:t>02</a:t>
            </a:r>
          </a:p>
        </p:txBody>
      </p:sp>
      <p:sp>
        <p:nvSpPr>
          <p:cNvPr id="9" name="Text Placeholder 5">
            <a:extLst>
              <a:ext uri="{FF2B5EF4-FFF2-40B4-BE49-F238E27FC236}">
                <a16:creationId xmlns:a16="http://schemas.microsoft.com/office/drawing/2014/main" id="{228D3359-3F54-133B-F65F-F81BEA0DFD64}"/>
              </a:ext>
            </a:extLst>
          </p:cNvPr>
          <p:cNvSpPr>
            <a:spLocks noGrp="1"/>
          </p:cNvSpPr>
          <p:nvPr>
            <p:ph type="body" sz="quarter" idx="14" hasCustomPrompt="1"/>
            <p:custDataLst>
              <p:tags r:id="rId4"/>
            </p:custDataLst>
          </p:nvPr>
        </p:nvSpPr>
        <p:spPr>
          <a:xfrm>
            <a:off x="8522925" y="908050"/>
            <a:ext cx="1476000" cy="844550"/>
          </a:xfrm>
        </p:spPr>
        <p:txBody>
          <a:bodyPr/>
          <a:lstStyle>
            <a:lvl1pPr>
              <a:defRPr sz="5400" b="1">
                <a:solidFill>
                  <a:srgbClr val="E30613"/>
                </a:solidFill>
              </a:defRPr>
            </a:lvl1pPr>
          </a:lstStyle>
          <a:p>
            <a:pPr lvl="0"/>
            <a:r>
              <a:rPr lang="en-US"/>
              <a:t>03</a:t>
            </a:r>
          </a:p>
        </p:txBody>
      </p:sp>
      <p:sp>
        <p:nvSpPr>
          <p:cNvPr id="10" name="Text Placeholder 5">
            <a:extLst>
              <a:ext uri="{FF2B5EF4-FFF2-40B4-BE49-F238E27FC236}">
                <a16:creationId xmlns:a16="http://schemas.microsoft.com/office/drawing/2014/main" id="{9CE32D85-28BF-9FDA-70CA-A921D1853B4F}"/>
              </a:ext>
            </a:extLst>
          </p:cNvPr>
          <p:cNvSpPr>
            <a:spLocks noGrp="1"/>
          </p:cNvSpPr>
          <p:nvPr>
            <p:ph type="body" sz="quarter" idx="15" hasCustomPrompt="1"/>
            <p:custDataLst>
              <p:tags r:id="rId5"/>
            </p:custDataLst>
          </p:nvPr>
        </p:nvSpPr>
        <p:spPr>
          <a:xfrm>
            <a:off x="10436600" y="908050"/>
            <a:ext cx="1476000" cy="844550"/>
          </a:xfrm>
        </p:spPr>
        <p:txBody>
          <a:bodyPr/>
          <a:lstStyle>
            <a:lvl1pPr>
              <a:defRPr sz="5400" b="1">
                <a:solidFill>
                  <a:srgbClr val="E30613"/>
                </a:solidFill>
              </a:defRPr>
            </a:lvl1pPr>
          </a:lstStyle>
          <a:p>
            <a:pPr lvl="0"/>
            <a:r>
              <a:rPr lang="en-US"/>
              <a:t>04</a:t>
            </a:r>
          </a:p>
        </p:txBody>
      </p:sp>
      <p:sp>
        <p:nvSpPr>
          <p:cNvPr id="12" name="Text Placeholder 11">
            <a:extLst>
              <a:ext uri="{FF2B5EF4-FFF2-40B4-BE49-F238E27FC236}">
                <a16:creationId xmlns:a16="http://schemas.microsoft.com/office/drawing/2014/main" id="{73BDE02E-3429-51C6-26C5-EE26B2E12511}"/>
              </a:ext>
            </a:extLst>
          </p:cNvPr>
          <p:cNvSpPr>
            <a:spLocks noGrp="1"/>
          </p:cNvSpPr>
          <p:nvPr>
            <p:ph type="body" sz="quarter" idx="16"/>
            <p:custDataLst>
              <p:tags r:id="rId6"/>
            </p:custDataLst>
          </p:nvPr>
        </p:nvSpPr>
        <p:spPr>
          <a:xfrm>
            <a:off x="4676774"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3" name="Text Placeholder 11">
            <a:extLst>
              <a:ext uri="{FF2B5EF4-FFF2-40B4-BE49-F238E27FC236}">
                <a16:creationId xmlns:a16="http://schemas.microsoft.com/office/drawing/2014/main" id="{01B472C6-A46C-167E-363C-97ACB5A1625F}"/>
              </a:ext>
            </a:extLst>
          </p:cNvPr>
          <p:cNvSpPr>
            <a:spLocks noGrp="1"/>
          </p:cNvSpPr>
          <p:nvPr>
            <p:ph type="body" sz="quarter" idx="17"/>
            <p:custDataLst>
              <p:tags r:id="rId7"/>
            </p:custDataLst>
          </p:nvPr>
        </p:nvSpPr>
        <p:spPr>
          <a:xfrm>
            <a:off x="6590449"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11">
            <a:extLst>
              <a:ext uri="{FF2B5EF4-FFF2-40B4-BE49-F238E27FC236}">
                <a16:creationId xmlns:a16="http://schemas.microsoft.com/office/drawing/2014/main" id="{3E97B637-B80F-20FF-87F7-53B87AB6A861}"/>
              </a:ext>
            </a:extLst>
          </p:cNvPr>
          <p:cNvSpPr>
            <a:spLocks noGrp="1"/>
          </p:cNvSpPr>
          <p:nvPr>
            <p:ph type="body" sz="quarter" idx="18"/>
            <p:custDataLst>
              <p:tags r:id="rId8"/>
            </p:custDataLst>
          </p:nvPr>
        </p:nvSpPr>
        <p:spPr>
          <a:xfrm>
            <a:off x="8522925"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E373FB1-3B61-6374-FCC9-6EA98A9C6908}"/>
              </a:ext>
            </a:extLst>
          </p:cNvPr>
          <p:cNvSpPr>
            <a:spLocks noGrp="1"/>
          </p:cNvSpPr>
          <p:nvPr>
            <p:ph type="body" sz="quarter" idx="19"/>
            <p:custDataLst>
              <p:tags r:id="rId9"/>
            </p:custDataLst>
          </p:nvPr>
        </p:nvSpPr>
        <p:spPr>
          <a:xfrm>
            <a:off x="10436600"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D1846771-2428-0853-D42F-461553D6D394}"/>
              </a:ext>
            </a:extLst>
          </p:cNvPr>
          <p:cNvSpPr>
            <a:spLocks noGrp="1"/>
          </p:cNvSpPr>
          <p:nvPr>
            <p:ph type="body" sz="quarter" idx="20" hasCustomPrompt="1"/>
            <p:custDataLst>
              <p:tags r:id="rId10"/>
            </p:custDataLst>
          </p:nvPr>
        </p:nvSpPr>
        <p:spPr>
          <a:xfrm>
            <a:off x="4676774" y="2516188"/>
            <a:ext cx="1476000" cy="844550"/>
          </a:xfrm>
        </p:spPr>
        <p:txBody>
          <a:bodyPr/>
          <a:lstStyle>
            <a:lvl1pPr>
              <a:defRPr sz="5400" b="1">
                <a:solidFill>
                  <a:srgbClr val="E30613"/>
                </a:solidFill>
              </a:defRPr>
            </a:lvl1pPr>
          </a:lstStyle>
          <a:p>
            <a:pPr lvl="0"/>
            <a:r>
              <a:rPr lang="en-US"/>
              <a:t>05</a:t>
            </a:r>
          </a:p>
        </p:txBody>
      </p:sp>
      <p:sp>
        <p:nvSpPr>
          <p:cNvPr id="17" name="Text Placeholder 5">
            <a:extLst>
              <a:ext uri="{FF2B5EF4-FFF2-40B4-BE49-F238E27FC236}">
                <a16:creationId xmlns:a16="http://schemas.microsoft.com/office/drawing/2014/main" id="{ACB9BCB7-6C00-957C-E706-962A56BD2C00}"/>
              </a:ext>
            </a:extLst>
          </p:cNvPr>
          <p:cNvSpPr>
            <a:spLocks noGrp="1"/>
          </p:cNvSpPr>
          <p:nvPr>
            <p:ph type="body" sz="quarter" idx="21" hasCustomPrompt="1"/>
            <p:custDataLst>
              <p:tags r:id="rId11"/>
            </p:custDataLst>
          </p:nvPr>
        </p:nvSpPr>
        <p:spPr>
          <a:xfrm>
            <a:off x="6590449" y="2516188"/>
            <a:ext cx="1476000" cy="844550"/>
          </a:xfrm>
        </p:spPr>
        <p:txBody>
          <a:bodyPr/>
          <a:lstStyle>
            <a:lvl1pPr>
              <a:defRPr sz="5400" b="1">
                <a:solidFill>
                  <a:srgbClr val="E30613"/>
                </a:solidFill>
              </a:defRPr>
            </a:lvl1pPr>
          </a:lstStyle>
          <a:p>
            <a:pPr lvl="0"/>
            <a:r>
              <a:rPr lang="en-US"/>
              <a:t>06</a:t>
            </a:r>
          </a:p>
        </p:txBody>
      </p:sp>
      <p:sp>
        <p:nvSpPr>
          <p:cNvPr id="18" name="Text Placeholder 5">
            <a:extLst>
              <a:ext uri="{FF2B5EF4-FFF2-40B4-BE49-F238E27FC236}">
                <a16:creationId xmlns:a16="http://schemas.microsoft.com/office/drawing/2014/main" id="{8C9FC2A9-0FA4-2D3F-E65A-E9CAA7A6728E}"/>
              </a:ext>
            </a:extLst>
          </p:cNvPr>
          <p:cNvSpPr>
            <a:spLocks noGrp="1"/>
          </p:cNvSpPr>
          <p:nvPr>
            <p:ph type="body" sz="quarter" idx="22" hasCustomPrompt="1"/>
            <p:custDataLst>
              <p:tags r:id="rId12"/>
            </p:custDataLst>
          </p:nvPr>
        </p:nvSpPr>
        <p:spPr>
          <a:xfrm>
            <a:off x="8522925" y="2516188"/>
            <a:ext cx="1476000" cy="844550"/>
          </a:xfrm>
        </p:spPr>
        <p:txBody>
          <a:bodyPr/>
          <a:lstStyle>
            <a:lvl1pPr>
              <a:defRPr sz="5400" b="1">
                <a:solidFill>
                  <a:srgbClr val="E30613"/>
                </a:solidFill>
              </a:defRPr>
            </a:lvl1pPr>
          </a:lstStyle>
          <a:p>
            <a:pPr lvl="0"/>
            <a:r>
              <a:rPr lang="en-US"/>
              <a:t>07</a:t>
            </a:r>
          </a:p>
        </p:txBody>
      </p:sp>
      <p:sp>
        <p:nvSpPr>
          <p:cNvPr id="19" name="Text Placeholder 5">
            <a:extLst>
              <a:ext uri="{FF2B5EF4-FFF2-40B4-BE49-F238E27FC236}">
                <a16:creationId xmlns:a16="http://schemas.microsoft.com/office/drawing/2014/main" id="{74322199-3A8A-485E-4A0C-A21923CBA661}"/>
              </a:ext>
            </a:extLst>
          </p:cNvPr>
          <p:cNvSpPr>
            <a:spLocks noGrp="1"/>
          </p:cNvSpPr>
          <p:nvPr>
            <p:ph type="body" sz="quarter" idx="23" hasCustomPrompt="1"/>
            <p:custDataLst>
              <p:tags r:id="rId13"/>
            </p:custDataLst>
          </p:nvPr>
        </p:nvSpPr>
        <p:spPr>
          <a:xfrm>
            <a:off x="10436600" y="2516188"/>
            <a:ext cx="1476000" cy="844550"/>
          </a:xfrm>
        </p:spPr>
        <p:txBody>
          <a:bodyPr/>
          <a:lstStyle>
            <a:lvl1pPr>
              <a:defRPr sz="5400" b="1">
                <a:solidFill>
                  <a:srgbClr val="E30613"/>
                </a:solidFill>
              </a:defRPr>
            </a:lvl1pPr>
          </a:lstStyle>
          <a:p>
            <a:pPr lvl="0"/>
            <a:r>
              <a:rPr lang="en-US"/>
              <a:t>08</a:t>
            </a:r>
          </a:p>
        </p:txBody>
      </p:sp>
      <p:sp>
        <p:nvSpPr>
          <p:cNvPr id="20" name="Text Placeholder 11">
            <a:extLst>
              <a:ext uri="{FF2B5EF4-FFF2-40B4-BE49-F238E27FC236}">
                <a16:creationId xmlns:a16="http://schemas.microsoft.com/office/drawing/2014/main" id="{63F9502E-FF73-D995-6F3C-9302497FE1A7}"/>
              </a:ext>
            </a:extLst>
          </p:cNvPr>
          <p:cNvSpPr>
            <a:spLocks noGrp="1"/>
          </p:cNvSpPr>
          <p:nvPr>
            <p:ph type="body" sz="quarter" idx="24"/>
            <p:custDataLst>
              <p:tags r:id="rId14"/>
            </p:custDataLst>
          </p:nvPr>
        </p:nvSpPr>
        <p:spPr>
          <a:xfrm>
            <a:off x="4676774"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1" name="Text Placeholder 11">
            <a:extLst>
              <a:ext uri="{FF2B5EF4-FFF2-40B4-BE49-F238E27FC236}">
                <a16:creationId xmlns:a16="http://schemas.microsoft.com/office/drawing/2014/main" id="{972AA1FB-1BC9-4B6F-A6BB-3B1C85DE2024}"/>
              </a:ext>
            </a:extLst>
          </p:cNvPr>
          <p:cNvSpPr>
            <a:spLocks noGrp="1"/>
          </p:cNvSpPr>
          <p:nvPr>
            <p:ph type="body" sz="quarter" idx="25"/>
            <p:custDataLst>
              <p:tags r:id="rId15"/>
            </p:custDataLst>
          </p:nvPr>
        </p:nvSpPr>
        <p:spPr>
          <a:xfrm>
            <a:off x="6590449"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2" name="Text Placeholder 11">
            <a:extLst>
              <a:ext uri="{FF2B5EF4-FFF2-40B4-BE49-F238E27FC236}">
                <a16:creationId xmlns:a16="http://schemas.microsoft.com/office/drawing/2014/main" id="{584F10A8-A8D8-266A-08BA-80EA5E16312F}"/>
              </a:ext>
            </a:extLst>
          </p:cNvPr>
          <p:cNvSpPr>
            <a:spLocks noGrp="1"/>
          </p:cNvSpPr>
          <p:nvPr>
            <p:ph type="body" sz="quarter" idx="26"/>
            <p:custDataLst>
              <p:tags r:id="rId16"/>
            </p:custDataLst>
          </p:nvPr>
        </p:nvSpPr>
        <p:spPr>
          <a:xfrm>
            <a:off x="8522925"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3" name="Text Placeholder 11">
            <a:extLst>
              <a:ext uri="{FF2B5EF4-FFF2-40B4-BE49-F238E27FC236}">
                <a16:creationId xmlns:a16="http://schemas.microsoft.com/office/drawing/2014/main" id="{DDF6D27E-2141-31D1-3D5D-860903300867}"/>
              </a:ext>
            </a:extLst>
          </p:cNvPr>
          <p:cNvSpPr>
            <a:spLocks noGrp="1"/>
          </p:cNvSpPr>
          <p:nvPr>
            <p:ph type="body" sz="quarter" idx="27"/>
            <p:custDataLst>
              <p:tags r:id="rId17"/>
            </p:custDataLst>
          </p:nvPr>
        </p:nvSpPr>
        <p:spPr>
          <a:xfrm>
            <a:off x="10436600"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4" name="Text Placeholder 5">
            <a:extLst>
              <a:ext uri="{FF2B5EF4-FFF2-40B4-BE49-F238E27FC236}">
                <a16:creationId xmlns:a16="http://schemas.microsoft.com/office/drawing/2014/main" id="{ADDA4466-74D2-BFE6-7ED5-F8CA98C09101}"/>
              </a:ext>
            </a:extLst>
          </p:cNvPr>
          <p:cNvSpPr>
            <a:spLocks noGrp="1"/>
          </p:cNvSpPr>
          <p:nvPr>
            <p:ph type="body" sz="quarter" idx="28" hasCustomPrompt="1"/>
            <p:custDataLst>
              <p:tags r:id="rId18"/>
            </p:custDataLst>
          </p:nvPr>
        </p:nvSpPr>
        <p:spPr>
          <a:xfrm>
            <a:off x="4676774" y="4137025"/>
            <a:ext cx="1476000" cy="844550"/>
          </a:xfrm>
        </p:spPr>
        <p:txBody>
          <a:bodyPr/>
          <a:lstStyle>
            <a:lvl1pPr>
              <a:defRPr sz="5400" b="1">
                <a:solidFill>
                  <a:srgbClr val="E30613"/>
                </a:solidFill>
              </a:defRPr>
            </a:lvl1pPr>
          </a:lstStyle>
          <a:p>
            <a:pPr lvl="0"/>
            <a:r>
              <a:rPr lang="en-US"/>
              <a:t>09</a:t>
            </a:r>
          </a:p>
        </p:txBody>
      </p:sp>
      <p:sp>
        <p:nvSpPr>
          <p:cNvPr id="25" name="Text Placeholder 5">
            <a:extLst>
              <a:ext uri="{FF2B5EF4-FFF2-40B4-BE49-F238E27FC236}">
                <a16:creationId xmlns:a16="http://schemas.microsoft.com/office/drawing/2014/main" id="{A4942136-F421-D540-7E19-FA2659569AF4}"/>
              </a:ext>
            </a:extLst>
          </p:cNvPr>
          <p:cNvSpPr>
            <a:spLocks noGrp="1"/>
          </p:cNvSpPr>
          <p:nvPr>
            <p:ph type="body" sz="quarter" idx="29" hasCustomPrompt="1"/>
            <p:custDataLst>
              <p:tags r:id="rId19"/>
            </p:custDataLst>
          </p:nvPr>
        </p:nvSpPr>
        <p:spPr>
          <a:xfrm>
            <a:off x="6590449" y="4137025"/>
            <a:ext cx="1476000" cy="844550"/>
          </a:xfrm>
        </p:spPr>
        <p:txBody>
          <a:bodyPr/>
          <a:lstStyle>
            <a:lvl1pPr>
              <a:defRPr sz="5400" b="1">
                <a:solidFill>
                  <a:srgbClr val="E30613"/>
                </a:solidFill>
              </a:defRPr>
            </a:lvl1pPr>
          </a:lstStyle>
          <a:p>
            <a:pPr lvl="0"/>
            <a:r>
              <a:rPr lang="en-US"/>
              <a:t>10</a:t>
            </a:r>
          </a:p>
        </p:txBody>
      </p:sp>
      <p:sp>
        <p:nvSpPr>
          <p:cNvPr id="26" name="Text Placeholder 5">
            <a:extLst>
              <a:ext uri="{FF2B5EF4-FFF2-40B4-BE49-F238E27FC236}">
                <a16:creationId xmlns:a16="http://schemas.microsoft.com/office/drawing/2014/main" id="{FAE27636-31BB-A878-3912-17361466ED33}"/>
              </a:ext>
            </a:extLst>
          </p:cNvPr>
          <p:cNvSpPr>
            <a:spLocks noGrp="1"/>
          </p:cNvSpPr>
          <p:nvPr>
            <p:ph type="body" sz="quarter" idx="30" hasCustomPrompt="1"/>
            <p:custDataLst>
              <p:tags r:id="rId20"/>
            </p:custDataLst>
          </p:nvPr>
        </p:nvSpPr>
        <p:spPr>
          <a:xfrm>
            <a:off x="8522925" y="4137025"/>
            <a:ext cx="1476000" cy="844550"/>
          </a:xfrm>
        </p:spPr>
        <p:txBody>
          <a:bodyPr/>
          <a:lstStyle>
            <a:lvl1pPr>
              <a:defRPr sz="5400" b="1">
                <a:solidFill>
                  <a:srgbClr val="E30613"/>
                </a:solidFill>
              </a:defRPr>
            </a:lvl1pPr>
          </a:lstStyle>
          <a:p>
            <a:pPr lvl="0"/>
            <a:r>
              <a:rPr lang="en-US"/>
              <a:t>11</a:t>
            </a:r>
          </a:p>
        </p:txBody>
      </p:sp>
      <p:sp>
        <p:nvSpPr>
          <p:cNvPr id="27" name="Text Placeholder 5">
            <a:extLst>
              <a:ext uri="{FF2B5EF4-FFF2-40B4-BE49-F238E27FC236}">
                <a16:creationId xmlns:a16="http://schemas.microsoft.com/office/drawing/2014/main" id="{31B96FF7-254A-A952-B5FF-CD86005BFB01}"/>
              </a:ext>
            </a:extLst>
          </p:cNvPr>
          <p:cNvSpPr>
            <a:spLocks noGrp="1"/>
          </p:cNvSpPr>
          <p:nvPr>
            <p:ph type="body" sz="quarter" idx="31" hasCustomPrompt="1"/>
            <p:custDataLst>
              <p:tags r:id="rId21"/>
            </p:custDataLst>
          </p:nvPr>
        </p:nvSpPr>
        <p:spPr>
          <a:xfrm>
            <a:off x="10436600" y="4137025"/>
            <a:ext cx="1476000" cy="844550"/>
          </a:xfrm>
        </p:spPr>
        <p:txBody>
          <a:bodyPr/>
          <a:lstStyle>
            <a:lvl1pPr>
              <a:defRPr sz="5400" b="1">
                <a:solidFill>
                  <a:srgbClr val="E30613"/>
                </a:solidFill>
              </a:defRPr>
            </a:lvl1pPr>
          </a:lstStyle>
          <a:p>
            <a:pPr lvl="0"/>
            <a:r>
              <a:rPr lang="en-US"/>
              <a:t>12</a:t>
            </a:r>
          </a:p>
        </p:txBody>
      </p:sp>
      <p:sp>
        <p:nvSpPr>
          <p:cNvPr id="28" name="Text Placeholder 11">
            <a:extLst>
              <a:ext uri="{FF2B5EF4-FFF2-40B4-BE49-F238E27FC236}">
                <a16:creationId xmlns:a16="http://schemas.microsoft.com/office/drawing/2014/main" id="{E5D64A45-1FCF-699B-01B7-47B1A68BA3EC}"/>
              </a:ext>
            </a:extLst>
          </p:cNvPr>
          <p:cNvSpPr>
            <a:spLocks noGrp="1"/>
          </p:cNvSpPr>
          <p:nvPr>
            <p:ph type="body" sz="quarter" idx="32"/>
            <p:custDataLst>
              <p:tags r:id="rId22"/>
            </p:custDataLst>
          </p:nvPr>
        </p:nvSpPr>
        <p:spPr>
          <a:xfrm>
            <a:off x="4676774"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9" name="Text Placeholder 11">
            <a:extLst>
              <a:ext uri="{FF2B5EF4-FFF2-40B4-BE49-F238E27FC236}">
                <a16:creationId xmlns:a16="http://schemas.microsoft.com/office/drawing/2014/main" id="{9525A5C5-AFB4-E77C-A5F0-974A95FD3D41}"/>
              </a:ext>
            </a:extLst>
          </p:cNvPr>
          <p:cNvSpPr>
            <a:spLocks noGrp="1"/>
          </p:cNvSpPr>
          <p:nvPr>
            <p:ph type="body" sz="quarter" idx="33"/>
            <p:custDataLst>
              <p:tags r:id="rId23"/>
            </p:custDataLst>
          </p:nvPr>
        </p:nvSpPr>
        <p:spPr>
          <a:xfrm>
            <a:off x="6590449"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0" name="Text Placeholder 11">
            <a:extLst>
              <a:ext uri="{FF2B5EF4-FFF2-40B4-BE49-F238E27FC236}">
                <a16:creationId xmlns:a16="http://schemas.microsoft.com/office/drawing/2014/main" id="{0E051BD9-C653-1831-A949-C71076F43D5B}"/>
              </a:ext>
            </a:extLst>
          </p:cNvPr>
          <p:cNvSpPr>
            <a:spLocks noGrp="1"/>
          </p:cNvSpPr>
          <p:nvPr>
            <p:ph type="body" sz="quarter" idx="34"/>
            <p:custDataLst>
              <p:tags r:id="rId24"/>
            </p:custDataLst>
          </p:nvPr>
        </p:nvSpPr>
        <p:spPr>
          <a:xfrm>
            <a:off x="8522925"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1" name="Text Placeholder 11">
            <a:extLst>
              <a:ext uri="{FF2B5EF4-FFF2-40B4-BE49-F238E27FC236}">
                <a16:creationId xmlns:a16="http://schemas.microsoft.com/office/drawing/2014/main" id="{9559B0CE-13EF-416F-08A0-C4DBAC601BE8}"/>
              </a:ext>
            </a:extLst>
          </p:cNvPr>
          <p:cNvSpPr>
            <a:spLocks noGrp="1"/>
          </p:cNvSpPr>
          <p:nvPr>
            <p:ph type="body" sz="quarter" idx="35"/>
            <p:custDataLst>
              <p:tags r:id="rId25"/>
            </p:custDataLst>
          </p:nvPr>
        </p:nvSpPr>
        <p:spPr>
          <a:xfrm>
            <a:off x="10436600"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7" name="Slide Number Placeholder 6">
            <a:extLst>
              <a:ext uri="{FF2B5EF4-FFF2-40B4-BE49-F238E27FC236}">
                <a16:creationId xmlns:a16="http://schemas.microsoft.com/office/drawing/2014/main" id="{BB6BE7B2-50F5-F92A-485A-4C4D5C7E112B}"/>
              </a:ext>
            </a:extLst>
          </p:cNvPr>
          <p:cNvSpPr>
            <a:spLocks noGrp="1"/>
          </p:cNvSpPr>
          <p:nvPr>
            <p:ph type="sldNum" sz="quarter" idx="36"/>
            <p:custDataLst>
              <p:tags r:id="rId26"/>
            </p:custDataLst>
          </p:nvPr>
        </p:nvSpPr>
        <p:spPr/>
        <p:txBody>
          <a:bodyPr/>
          <a:lstStyle>
            <a:lvl1pPr>
              <a:defRPr>
                <a:solidFill>
                  <a:schemeClr val="tx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5488286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3967-FF17-1096-0C95-389185A9E4B5}"/>
              </a:ext>
            </a:extLst>
          </p:cNvPr>
          <p:cNvSpPr>
            <a:spLocks noGrp="1"/>
          </p:cNvSpPr>
          <p:nvPr>
            <p:ph type="title"/>
            <p:custDataLst>
              <p:tags r:id="rId1"/>
            </p:custDataLst>
          </p:nvPr>
        </p:nvSpPr>
        <p:spPr/>
        <p:txBody>
          <a:bodyPr/>
          <a:lstStyle>
            <a:lvl1pPr>
              <a:defRPr>
                <a:solidFill>
                  <a:schemeClr val="tx1"/>
                </a:solidFill>
              </a:defRPr>
            </a:lvl1pPr>
          </a:lstStyle>
          <a:p>
            <a:r>
              <a:rPr lang="en-GB"/>
              <a:t>Click to edit Master title style</a:t>
            </a:r>
          </a:p>
        </p:txBody>
      </p:sp>
      <p:sp>
        <p:nvSpPr>
          <p:cNvPr id="6" name="Text Placeholder 5">
            <a:extLst>
              <a:ext uri="{FF2B5EF4-FFF2-40B4-BE49-F238E27FC236}">
                <a16:creationId xmlns:a16="http://schemas.microsoft.com/office/drawing/2014/main" id="{0D369C3B-EDA8-43AC-D1AB-815F4066E4D3}"/>
              </a:ext>
            </a:extLst>
          </p:cNvPr>
          <p:cNvSpPr>
            <a:spLocks noGrp="1"/>
          </p:cNvSpPr>
          <p:nvPr>
            <p:ph type="body" sz="quarter" idx="12"/>
            <p:custDataLst>
              <p:tags r:id="rId2"/>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A9F58D2F-38BA-F649-7B37-CBE74CD53EED}"/>
              </a:ext>
            </a:extLst>
          </p:cNvPr>
          <p:cNvSpPr>
            <a:spLocks noGrp="1"/>
          </p:cNvSpPr>
          <p:nvPr>
            <p:ph type="pic" sz="quarter" idx="13"/>
            <p:custDataLst>
              <p:tags r:id="rId3"/>
            </p:custDataLst>
          </p:nvPr>
        </p:nvSpPr>
        <p:spPr>
          <a:xfrm>
            <a:off x="4676775" y="1884363"/>
            <a:ext cx="7235825" cy="3906837"/>
          </a:xfrm>
        </p:spPr>
        <p:txBody>
          <a:bodyPr/>
          <a:lstStyle>
            <a:lvl1pPr>
              <a:defRPr>
                <a:solidFill>
                  <a:schemeClr val="tx1"/>
                </a:solidFill>
              </a:defRPr>
            </a:lvl1pPr>
          </a:lstStyle>
          <a:p>
            <a:r>
              <a:rPr lang="en-GB"/>
              <a:t>Click icon to add picture</a:t>
            </a:r>
          </a:p>
        </p:txBody>
      </p:sp>
      <p:sp>
        <p:nvSpPr>
          <p:cNvPr id="7" name="Slide Number Placeholder 6">
            <a:extLst>
              <a:ext uri="{FF2B5EF4-FFF2-40B4-BE49-F238E27FC236}">
                <a16:creationId xmlns:a16="http://schemas.microsoft.com/office/drawing/2014/main" id="{8F14FCCF-14D4-85F5-ADE8-A7D6329E6C40}"/>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2475609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1"/>
            </p:custDataLst>
          </p:nvPr>
        </p:nvSpPr>
        <p:spPr>
          <a:xfrm>
            <a:off x="4676775" y="0"/>
            <a:ext cx="7515225" cy="6857999"/>
          </a:xfrm>
        </p:spPr>
        <p:txBody>
          <a:bodyPr/>
          <a:lstStyle/>
          <a:p>
            <a:r>
              <a:rPr lang="en-GB"/>
              <a:t>Click icon to add picture</a:t>
            </a:r>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425BD29-AD86-5314-2E9E-45051F442966}"/>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9309427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4676775" y="0"/>
            <a:ext cx="7515225" cy="6857999"/>
          </a:xfr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696638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3967-FF17-1096-0C95-389185A9E4B5}"/>
              </a:ext>
            </a:extLst>
          </p:cNvPr>
          <p:cNvSpPr>
            <a:spLocks noGrp="1"/>
          </p:cNvSpPr>
          <p:nvPr>
            <p:ph type="title"/>
            <p:custDataLst>
              <p:tags r:id="rId1"/>
            </p:custDataLst>
          </p:nvPr>
        </p:nvSpPr>
        <p:spPr/>
        <p:txBody>
          <a:bodyPr/>
          <a:lstStyle>
            <a:lvl1pPr>
              <a:defRPr>
                <a:solidFill>
                  <a:schemeClr val="tx1"/>
                </a:solidFill>
              </a:defRPr>
            </a:lvl1pPr>
          </a:lstStyle>
          <a:p>
            <a:r>
              <a:rPr lang="en-GB"/>
              <a:t>Click to edit Master title style</a:t>
            </a:r>
          </a:p>
        </p:txBody>
      </p:sp>
      <p:sp>
        <p:nvSpPr>
          <p:cNvPr id="6" name="Text Placeholder 5">
            <a:extLst>
              <a:ext uri="{FF2B5EF4-FFF2-40B4-BE49-F238E27FC236}">
                <a16:creationId xmlns:a16="http://schemas.microsoft.com/office/drawing/2014/main" id="{0D369C3B-EDA8-43AC-D1AB-815F4066E4D3}"/>
              </a:ext>
            </a:extLst>
          </p:cNvPr>
          <p:cNvSpPr>
            <a:spLocks noGrp="1"/>
          </p:cNvSpPr>
          <p:nvPr>
            <p:ph type="body" sz="quarter" idx="12"/>
            <p:custDataLst>
              <p:tags r:id="rId2"/>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A9F58D2F-38BA-F649-7B37-CBE74CD53EED}"/>
              </a:ext>
            </a:extLst>
          </p:cNvPr>
          <p:cNvSpPr>
            <a:spLocks noGrp="1"/>
          </p:cNvSpPr>
          <p:nvPr>
            <p:ph type="pic" sz="quarter" idx="13"/>
            <p:custDataLst>
              <p:tags r:id="rId3"/>
            </p:custDataLst>
          </p:nvPr>
        </p:nvSpPr>
        <p:spPr>
          <a:xfrm>
            <a:off x="4676775" y="1884363"/>
            <a:ext cx="7235825" cy="3906837"/>
          </a:xfrm>
        </p:spPr>
        <p:txBody>
          <a:bodyPr/>
          <a:lstStyle>
            <a:lvl1pPr>
              <a:defRPr>
                <a:solidFill>
                  <a:schemeClr val="tx1"/>
                </a:solidFill>
              </a:defRPr>
            </a:lvl1pPr>
          </a:lstStyle>
          <a:p>
            <a:r>
              <a:rPr lang="en-GB"/>
              <a:t>Click icon to add picture</a:t>
            </a:r>
          </a:p>
        </p:txBody>
      </p:sp>
      <p:sp>
        <p:nvSpPr>
          <p:cNvPr id="7" name="Slide Number Placeholder 6">
            <a:extLst>
              <a:ext uri="{FF2B5EF4-FFF2-40B4-BE49-F238E27FC236}">
                <a16:creationId xmlns:a16="http://schemas.microsoft.com/office/drawing/2014/main" id="{8F14FCCF-14D4-85F5-ADE8-A7D6329E6C40}"/>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62024386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mage on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6686550" y="933450"/>
            <a:ext cx="3228975" cy="6162675"/>
          </a:xfrm>
          <a:prstGeom prst="roundRect">
            <a:avLst>
              <a:gd name="adj" fmla="val 9292"/>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E55187FE-7A92-1257-209D-1BF78BA689AD}"/>
              </a:ext>
            </a:extLst>
          </p:cNvPr>
          <p:cNvPicPr>
            <a:picLocks noChangeAspect="1" noChangeArrowheads="1"/>
          </p:cNvPicPr>
          <p:nvPr userDrawn="1">
            <p:custDataLst>
              <p:tags r:id="rId6"/>
            </p:custDataLst>
          </p:nvPr>
        </p:nvPicPr>
        <p:blipFill>
          <a:blip r:embed="rId8">
            <a:extLst>
              <a:ext uri="{28A0092B-C50C-407E-A947-70E740481C1C}">
                <a14:useLocalDpi xmlns:a14="http://schemas.microsoft.com/office/drawing/2010/main" val="0"/>
              </a:ext>
            </a:extLst>
          </a:blip>
          <a:srcRect b="18434"/>
          <a:stretch>
            <a:fillRect/>
          </a:stretch>
        </p:blipFill>
        <p:spPr bwMode="auto">
          <a:xfrm>
            <a:off x="6396082" y="334283"/>
            <a:ext cx="3819440" cy="6523718"/>
          </a:xfrm>
          <a:custGeom>
            <a:avLst/>
            <a:gdLst>
              <a:gd name="connsiteX0" fmla="*/ 0 w 3756769"/>
              <a:gd name="connsiteY0" fmla="*/ 0 h 6416672"/>
              <a:gd name="connsiteX1" fmla="*/ 3756769 w 3756769"/>
              <a:gd name="connsiteY1" fmla="*/ 0 h 6416672"/>
              <a:gd name="connsiteX2" fmla="*/ 3756769 w 3756769"/>
              <a:gd name="connsiteY2" fmla="*/ 6416672 h 6416672"/>
              <a:gd name="connsiteX3" fmla="*/ 0 w 3756769"/>
              <a:gd name="connsiteY3" fmla="*/ 6416672 h 6416672"/>
            </a:gdLst>
            <a:ahLst/>
            <a:cxnLst>
              <a:cxn ang="0">
                <a:pos x="connsiteX0" y="connsiteY0"/>
              </a:cxn>
              <a:cxn ang="0">
                <a:pos x="connsiteX1" y="connsiteY1"/>
              </a:cxn>
              <a:cxn ang="0">
                <a:pos x="connsiteX2" y="connsiteY2"/>
              </a:cxn>
              <a:cxn ang="0">
                <a:pos x="connsiteX3" y="connsiteY3"/>
              </a:cxn>
            </a:cxnLst>
            <a:rect l="l" t="t" r="r" b="b"/>
            <a:pathLst>
              <a:path w="3756769" h="6416672">
                <a:moveTo>
                  <a:pt x="0" y="0"/>
                </a:moveTo>
                <a:lnTo>
                  <a:pt x="3756769" y="0"/>
                </a:lnTo>
                <a:lnTo>
                  <a:pt x="3756769" y="6416672"/>
                </a:lnTo>
                <a:lnTo>
                  <a:pt x="0" y="6416672"/>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359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on Table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8F250-1103-D513-9319-22017511DBD8}"/>
              </a:ext>
            </a:extLst>
          </p:cNvPr>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rcRect b="14932"/>
          <a:stretch>
            <a:fillRect/>
          </a:stretch>
        </p:blipFill>
        <p:spPr>
          <a:xfrm>
            <a:off x="5580094" y="252413"/>
            <a:ext cx="5356338" cy="6605587"/>
          </a:xfrm>
          <a:custGeom>
            <a:avLst/>
            <a:gdLst>
              <a:gd name="connsiteX0" fmla="*/ 0 w 5125474"/>
              <a:gd name="connsiteY0" fmla="*/ 0 h 6320880"/>
              <a:gd name="connsiteX1" fmla="*/ 5125474 w 5125474"/>
              <a:gd name="connsiteY1" fmla="*/ 0 h 6320880"/>
              <a:gd name="connsiteX2" fmla="*/ 5125474 w 5125474"/>
              <a:gd name="connsiteY2" fmla="*/ 6320880 h 6320880"/>
              <a:gd name="connsiteX3" fmla="*/ 0 w 5125474"/>
              <a:gd name="connsiteY3" fmla="*/ 6320880 h 6320880"/>
            </a:gdLst>
            <a:ahLst/>
            <a:cxnLst>
              <a:cxn ang="0">
                <a:pos x="connsiteX0" y="connsiteY0"/>
              </a:cxn>
              <a:cxn ang="0">
                <a:pos x="connsiteX1" y="connsiteY1"/>
              </a:cxn>
              <a:cxn ang="0">
                <a:pos x="connsiteX2" y="connsiteY2"/>
              </a:cxn>
              <a:cxn ang="0">
                <a:pos x="connsiteX3" y="connsiteY3"/>
              </a:cxn>
            </a:cxnLst>
            <a:rect l="l" t="t" r="r" b="b"/>
            <a:pathLst>
              <a:path w="5125474" h="6320880">
                <a:moveTo>
                  <a:pt x="0" y="0"/>
                </a:moveTo>
                <a:lnTo>
                  <a:pt x="5125474" y="0"/>
                </a:lnTo>
                <a:lnTo>
                  <a:pt x="5125474" y="6320880"/>
                </a:lnTo>
                <a:lnTo>
                  <a:pt x="0" y="6320880"/>
                </a:lnTo>
                <a:close/>
              </a:path>
            </a:pathLst>
          </a:custGeom>
        </p:spPr>
      </p:pic>
      <p:sp>
        <p:nvSpPr>
          <p:cNvPr id="7" name="Rectangle 6">
            <a:extLst>
              <a:ext uri="{FF2B5EF4-FFF2-40B4-BE49-F238E27FC236}">
                <a16:creationId xmlns:a16="http://schemas.microsoft.com/office/drawing/2014/main" id="{2E29EFAB-7464-34FA-0716-095AF09E804D}"/>
              </a:ext>
            </a:extLst>
          </p:cNvPr>
          <p:cNvSpPr/>
          <p:nvPr userDrawn="1">
            <p:custDataLst>
              <p:tags r:id="rId2"/>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3"/>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4"/>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5"/>
            </p:custDataLst>
          </p:nvPr>
        </p:nvSpPr>
        <p:spPr>
          <a:xfrm>
            <a:off x="5966460" y="850105"/>
            <a:ext cx="4648200" cy="6007895"/>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6"/>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7096161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mage on Moni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5341620" y="1158240"/>
            <a:ext cx="5875020" cy="3299460"/>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0BBA6672-E6A8-0990-0E04-5AED9E6DE24F}"/>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5084045" y="891339"/>
            <a:ext cx="6403210" cy="5104506"/>
          </a:xfrm>
          <a:prstGeom prst="rect">
            <a:avLst/>
          </a:prstGeom>
        </p:spPr>
      </p:pic>
    </p:spTree>
    <p:extLst>
      <p:ext uri="{BB962C8B-B14F-4D97-AF65-F5344CB8AC3E}">
        <p14:creationId xmlns:p14="http://schemas.microsoft.com/office/powerpoint/2010/main" val="9688791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8150-5D82-D3E7-B19E-3244542D86FB}"/>
              </a:ext>
            </a:extLst>
          </p:cNvPr>
          <p:cNvSpPr/>
          <p:nvPr userDrawn="1">
            <p:custDataLst>
              <p:tags r:id="rId1"/>
            </p:custDataLst>
          </p:nvPr>
        </p:nvSpPr>
        <p:spPr>
          <a:xfrm>
            <a:off x="0" y="0"/>
            <a:ext cx="6096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532B166-69C3-654A-AB94-B1FCAD49FDB5}"/>
              </a:ext>
            </a:extLst>
          </p:cNvPr>
          <p:cNvSpPr>
            <a:spLocks noGrp="1"/>
          </p:cNvSpPr>
          <p:nvPr>
            <p:ph type="body" sz="quarter" idx="12"/>
            <p:custDataLst>
              <p:tags r:id="rId2"/>
            </p:custDataLst>
          </p:nvPr>
        </p:nvSpPr>
        <p:spPr>
          <a:xfrm>
            <a:off x="250824" y="2576514"/>
            <a:ext cx="5768975" cy="2292349"/>
          </a:xfrm>
        </p:spPr>
        <p:txBody>
          <a:bodyPr/>
          <a:lstStyle>
            <a:lvl1pPr algn="ctr">
              <a:lnSpc>
                <a:spcPct val="100000"/>
              </a:lnSpc>
              <a:spcBef>
                <a:spcPts val="0"/>
              </a:spcBef>
              <a:defRPr sz="3600" b="1">
                <a:solidFill>
                  <a:schemeClr val="bg1"/>
                </a:solidFill>
              </a:defRPr>
            </a:lvl1pPr>
            <a:lvl2pPr algn="ctr">
              <a:lnSpc>
                <a:spcPct val="100000"/>
              </a:lnSpc>
              <a:spcBef>
                <a:spcPts val="0"/>
              </a:spcBef>
              <a:defRPr sz="3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8" name="Text Placeholder 6">
            <a:extLst>
              <a:ext uri="{FF2B5EF4-FFF2-40B4-BE49-F238E27FC236}">
                <a16:creationId xmlns:a16="http://schemas.microsoft.com/office/drawing/2014/main" id="{F64CE7A8-898E-EB53-BC5B-94BA4EE81D07}"/>
              </a:ext>
            </a:extLst>
          </p:cNvPr>
          <p:cNvSpPr>
            <a:spLocks noGrp="1"/>
          </p:cNvSpPr>
          <p:nvPr>
            <p:ph type="body" sz="quarter" idx="13"/>
            <p:custDataLst>
              <p:tags r:id="rId3"/>
            </p:custDataLst>
          </p:nvPr>
        </p:nvSpPr>
        <p:spPr>
          <a:xfrm>
            <a:off x="6156325" y="2576513"/>
            <a:ext cx="5768975" cy="2292349"/>
          </a:xfrm>
        </p:spPr>
        <p:txBody>
          <a:bodyPr/>
          <a:lstStyle>
            <a:lvl1pPr algn="ctr">
              <a:lnSpc>
                <a:spcPct val="100000"/>
              </a:lnSpc>
              <a:spcBef>
                <a:spcPts val="0"/>
              </a:spcBef>
              <a:defRPr sz="3600" b="1">
                <a:solidFill>
                  <a:srgbClr val="E30613"/>
                </a:solidFill>
              </a:defRPr>
            </a:lvl1pPr>
            <a:lvl2pPr algn="ctr">
              <a:lnSpc>
                <a:spcPct val="100000"/>
              </a:lnSpc>
              <a:spcBef>
                <a:spcPts val="0"/>
              </a:spcBef>
              <a:defRPr sz="3600" b="1">
                <a:solidFill>
                  <a:srgbClr val="E30613"/>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2C52644A-7F1D-976E-4420-D81808078CD6}"/>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3192246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tx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153152" y="1022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153152" y="1876425"/>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153152" y="2673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153152" y="3521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153152" y="4375151"/>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153152" y="5172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4813913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C522-07AB-6B0E-52AC-A4BC06950B6C}"/>
              </a:ext>
            </a:extLst>
          </p:cNvPr>
          <p:cNvSpPr>
            <a:spLocks noGrp="1"/>
          </p:cNvSpPr>
          <p:nvPr>
            <p:ph type="title"/>
            <p:custDataLst>
              <p:tags r:id="rId1"/>
            </p:custDataLst>
          </p:nvPr>
        </p:nvSpPr>
        <p:spPr>
          <a:xfrm>
            <a:off x="252412" y="252413"/>
            <a:ext cx="8716963" cy="681037"/>
          </a:xfrm>
        </p:spPr>
        <p:txBody>
          <a:bodyPr/>
          <a:lstStyle/>
          <a:p>
            <a:r>
              <a:rPr lang="en-GB"/>
              <a:t>Click to edit Master title style</a:t>
            </a:r>
          </a:p>
        </p:txBody>
      </p:sp>
      <p:sp>
        <p:nvSpPr>
          <p:cNvPr id="6" name="Picture Placeholder 5">
            <a:extLst>
              <a:ext uri="{FF2B5EF4-FFF2-40B4-BE49-F238E27FC236}">
                <a16:creationId xmlns:a16="http://schemas.microsoft.com/office/drawing/2014/main" id="{D35ED77F-6F29-8A00-8E65-F161748CA8D7}"/>
              </a:ext>
            </a:extLst>
          </p:cNvPr>
          <p:cNvSpPr>
            <a:spLocks noGrp="1"/>
          </p:cNvSpPr>
          <p:nvPr>
            <p:ph type="pic" sz="quarter" idx="12"/>
            <p:custDataLst>
              <p:tags r:id="rId2"/>
            </p:custDataLst>
          </p:nvPr>
        </p:nvSpPr>
        <p:spPr>
          <a:xfrm>
            <a:off x="9105900" y="252413"/>
            <a:ext cx="2819400" cy="5672137"/>
          </a:xfrm>
        </p:spPr>
        <p:txBody>
          <a:bodyPr/>
          <a:lstStyle/>
          <a:p>
            <a:r>
              <a:rPr lang="en-GB"/>
              <a:t>Click icon to add picture</a:t>
            </a:r>
          </a:p>
        </p:txBody>
      </p:sp>
      <p:sp>
        <p:nvSpPr>
          <p:cNvPr id="7" name="Slide Number Placeholder 6">
            <a:extLst>
              <a:ext uri="{FF2B5EF4-FFF2-40B4-BE49-F238E27FC236}">
                <a16:creationId xmlns:a16="http://schemas.microsoft.com/office/drawing/2014/main" id="{867376A4-AEED-B535-E22D-396175196FB9}"/>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4922089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494FA-248D-331F-7A87-8666B549FEEF}"/>
              </a:ext>
            </a:extLst>
          </p:cNvPr>
          <p:cNvSpPr/>
          <p:nvPr userDrawn="1">
            <p:custDataLst>
              <p:tags r:id="rId1"/>
            </p:custDataLst>
          </p:nvPr>
        </p:nvSpPr>
        <p:spPr>
          <a:xfrm>
            <a:off x="6096000" y="0"/>
            <a:ext cx="6096000" cy="3494088"/>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DF6A30-B870-081D-BC2A-CC1F98A83F22}"/>
              </a:ext>
            </a:extLst>
          </p:cNvPr>
          <p:cNvSpPr/>
          <p:nvPr userDrawn="1">
            <p:custDataLst>
              <p:tags r:id="rId2"/>
            </p:custDataLst>
          </p:nvPr>
        </p:nvSpPr>
        <p:spPr>
          <a:xfrm>
            <a:off x="0" y="0"/>
            <a:ext cx="6096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DB08B-B7E5-7ADE-568C-F1CD04552D54}"/>
              </a:ext>
            </a:extLst>
          </p:cNvPr>
          <p:cNvSpPr>
            <a:spLocks noGrp="1"/>
          </p:cNvSpPr>
          <p:nvPr>
            <p:ph type="title"/>
            <p:custDataLst>
              <p:tags r:id="rId3"/>
            </p:custDataLst>
          </p:nvPr>
        </p:nvSpPr>
        <p:spPr>
          <a:xfrm>
            <a:off x="252413" y="4705350"/>
            <a:ext cx="5564186" cy="1085850"/>
          </a:xfrm>
        </p:spPr>
        <p:txBody>
          <a:bodyPr/>
          <a:lstStyle>
            <a:lvl1pPr algn="ctr">
              <a:defRPr>
                <a:solidFill>
                  <a:schemeClr val="bg1"/>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BBAF200C-18BA-76D0-2BEB-82A3662AFCC7}"/>
              </a:ext>
            </a:extLst>
          </p:cNvPr>
          <p:cNvSpPr>
            <a:spLocks noGrp="1"/>
          </p:cNvSpPr>
          <p:nvPr>
            <p:ph type="pic" sz="quarter" idx="12"/>
            <p:custDataLst>
              <p:tags r:id="rId4"/>
            </p:custDataLst>
          </p:nvPr>
        </p:nvSpPr>
        <p:spPr>
          <a:xfrm>
            <a:off x="252414" y="933450"/>
            <a:ext cx="5564186" cy="3371849"/>
          </a:xfrm>
          <a:solidFill>
            <a:schemeClr val="bg1"/>
          </a:solidFill>
        </p:spPr>
        <p:txBody>
          <a:bodyPr/>
          <a:lstStyle>
            <a:lvl1pPr>
              <a:defRPr>
                <a:solidFill>
                  <a:schemeClr val="tx1"/>
                </a:solidFill>
              </a:defRPr>
            </a:lvl1pPr>
          </a:lstStyle>
          <a:p>
            <a:r>
              <a:rPr lang="en-GB"/>
              <a:t>Click icon to add picture</a:t>
            </a:r>
          </a:p>
        </p:txBody>
      </p:sp>
      <p:sp>
        <p:nvSpPr>
          <p:cNvPr id="8" name="Text Placeholder 5">
            <a:extLst>
              <a:ext uri="{FF2B5EF4-FFF2-40B4-BE49-F238E27FC236}">
                <a16:creationId xmlns:a16="http://schemas.microsoft.com/office/drawing/2014/main" id="{E072F2BB-78D1-0324-6C3E-3719B08BA776}"/>
              </a:ext>
            </a:extLst>
          </p:cNvPr>
          <p:cNvSpPr>
            <a:spLocks noGrp="1"/>
          </p:cNvSpPr>
          <p:nvPr>
            <p:ph type="body" sz="quarter" idx="13" hasCustomPrompt="1"/>
            <p:custDataLst>
              <p:tags r:id="rId5"/>
            </p:custDataLst>
          </p:nvPr>
        </p:nvSpPr>
        <p:spPr>
          <a:xfrm>
            <a:off x="6419850" y="800100"/>
            <a:ext cx="1076325" cy="952501"/>
          </a:xfrm>
        </p:spPr>
        <p:txBody>
          <a:bodyPr/>
          <a:lstStyle>
            <a:lvl1pPr algn="r">
              <a:defRPr sz="54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55537BA5-E467-46EF-CFB6-B33B8FEE87C1}"/>
              </a:ext>
            </a:extLst>
          </p:cNvPr>
          <p:cNvSpPr>
            <a:spLocks noGrp="1"/>
          </p:cNvSpPr>
          <p:nvPr>
            <p:ph type="body" sz="quarter" idx="16"/>
            <p:custDataLst>
              <p:tags r:id="rId6"/>
            </p:custDataLst>
          </p:nvPr>
        </p:nvSpPr>
        <p:spPr>
          <a:xfrm>
            <a:off x="7629526" y="933450"/>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1" name="Text Placeholder 5">
            <a:extLst>
              <a:ext uri="{FF2B5EF4-FFF2-40B4-BE49-F238E27FC236}">
                <a16:creationId xmlns:a16="http://schemas.microsoft.com/office/drawing/2014/main" id="{0F6E41FD-AD2F-A01D-8339-0FCCCAA0B927}"/>
              </a:ext>
            </a:extLst>
          </p:cNvPr>
          <p:cNvSpPr>
            <a:spLocks noGrp="1"/>
          </p:cNvSpPr>
          <p:nvPr>
            <p:ph type="body" sz="quarter" idx="17" hasCustomPrompt="1"/>
            <p:custDataLst>
              <p:tags r:id="rId7"/>
            </p:custDataLst>
          </p:nvPr>
        </p:nvSpPr>
        <p:spPr>
          <a:xfrm>
            <a:off x="6419850" y="4035425"/>
            <a:ext cx="1076325" cy="952501"/>
          </a:xfrm>
        </p:spPr>
        <p:txBody>
          <a:bodyPr/>
          <a:lstStyle>
            <a:lvl1pPr algn="r">
              <a:defRPr sz="5400" b="1">
                <a:solidFill>
                  <a:srgbClr val="E30613"/>
                </a:solidFill>
              </a:defRPr>
            </a:lvl1pPr>
          </a:lstStyle>
          <a:p>
            <a:pPr lvl="0"/>
            <a:r>
              <a:rPr lang="en-US"/>
              <a:t>01</a:t>
            </a:r>
          </a:p>
        </p:txBody>
      </p:sp>
      <p:sp>
        <p:nvSpPr>
          <p:cNvPr id="12" name="Text Placeholder 11">
            <a:extLst>
              <a:ext uri="{FF2B5EF4-FFF2-40B4-BE49-F238E27FC236}">
                <a16:creationId xmlns:a16="http://schemas.microsoft.com/office/drawing/2014/main" id="{E8AC3CE4-669A-55EE-FF50-68F3F38ECF07}"/>
              </a:ext>
            </a:extLst>
          </p:cNvPr>
          <p:cNvSpPr>
            <a:spLocks noGrp="1"/>
          </p:cNvSpPr>
          <p:nvPr>
            <p:ph type="body" sz="quarter" idx="18"/>
            <p:custDataLst>
              <p:tags r:id="rId8"/>
            </p:custDataLst>
          </p:nvPr>
        </p:nvSpPr>
        <p:spPr>
          <a:xfrm>
            <a:off x="7629526" y="4168775"/>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3" name="Slide Number Placeholder 12">
            <a:extLst>
              <a:ext uri="{FF2B5EF4-FFF2-40B4-BE49-F238E27FC236}">
                <a16:creationId xmlns:a16="http://schemas.microsoft.com/office/drawing/2014/main" id="{1E355CB0-A467-0631-445A-BCF966D1446E}"/>
              </a:ext>
            </a:extLst>
          </p:cNvPr>
          <p:cNvSpPr>
            <a:spLocks noGrp="1"/>
          </p:cNvSpPr>
          <p:nvPr>
            <p:ph type="sldNum" sz="quarter" idx="19"/>
            <p:custDataLst>
              <p:tags r:id="rId9"/>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26104393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F53F-6953-2542-E86C-F9EFD7653FE4}"/>
              </a:ext>
            </a:extLst>
          </p:cNvPr>
          <p:cNvSpPr>
            <a:spLocks noGrp="1"/>
          </p:cNvSpPr>
          <p:nvPr>
            <p:ph type="title"/>
            <p:custDataLst>
              <p:tags r:id="rId1"/>
            </p:custDataLst>
          </p:nvPr>
        </p:nvSpPr>
        <p:spPr>
          <a:xfrm>
            <a:off x="252412" y="933450"/>
            <a:ext cx="11660187" cy="4991100"/>
          </a:xfrm>
        </p:spPr>
        <p:txBody>
          <a:bodyPr anchor="ctr" anchorCtr="0"/>
          <a:lstStyle>
            <a:lvl1pPr>
              <a:defRPr sz="6000" b="1">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31A598A3-2B00-2F60-8873-A5B49C6E4947}"/>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B3325A71-5D66-2CEE-93D6-6E037D5E1D3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14760008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1"/>
            </p:custDataLst>
          </p:nvPr>
        </p:nvSpPr>
        <p:spPr>
          <a:xfrm>
            <a:off x="1722439" y="1879601"/>
            <a:ext cx="10202862" cy="3101974"/>
          </a:xfrm>
        </p:spPr>
        <p:txBody>
          <a:bodyPr/>
          <a:lstStyle>
            <a:lvl1pPr>
              <a:defRPr sz="4400">
                <a:solidFill>
                  <a:schemeClr val="tx1"/>
                </a:solidFill>
              </a:defRPr>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2"/>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3"/>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4"/>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9" name="Slide Number Placeholder 8">
            <a:extLst>
              <a:ext uri="{FF2B5EF4-FFF2-40B4-BE49-F238E27FC236}">
                <a16:creationId xmlns:a16="http://schemas.microsoft.com/office/drawing/2014/main" id="{63692C34-34B6-F688-C5CF-8D1F1A71D436}"/>
              </a:ext>
            </a:extLst>
          </p:cNvPr>
          <p:cNvSpPr>
            <a:spLocks noGrp="1"/>
          </p:cNvSpPr>
          <p:nvPr>
            <p:ph type="sldNum" sz="quarter" idx="13"/>
            <p:custDataLst>
              <p:tags r:id="rId5"/>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1576CEF2-579A-DF0E-231C-2192A3E444FE}"/>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41308241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Quote on Sand">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879601"/>
            <a:ext cx="7383461" cy="3101974"/>
          </a:xfrm>
        </p:spPr>
        <p:txBody>
          <a:bodyPr/>
          <a:lstStyle>
            <a:lvl1pPr>
              <a:defRPr sz="3600"/>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43785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1"/>
            </p:custDataLst>
          </p:nvPr>
        </p:nvSpPr>
        <p:spPr>
          <a:xfrm>
            <a:off x="4676775" y="0"/>
            <a:ext cx="7515225" cy="6857999"/>
          </a:xfrm>
        </p:spPr>
        <p:txBody>
          <a:bodyPr/>
          <a:lstStyle/>
          <a:p>
            <a:r>
              <a:rPr lang="en-GB"/>
              <a:t>Click icon to add picture</a:t>
            </a:r>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425BD29-AD86-5314-2E9E-45051F442966}"/>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5942301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 Image and Tex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1B6589A-E1AC-A935-63C7-9F66B101CFF5}"/>
              </a:ext>
            </a:extLst>
          </p:cNvPr>
          <p:cNvSpPr>
            <a:spLocks noGrp="1"/>
          </p:cNvSpPr>
          <p:nvPr>
            <p:ph type="pic" sz="quarter" idx="15"/>
          </p:nvPr>
        </p:nvSpPr>
        <p:spPr>
          <a:xfrm>
            <a:off x="1086242" y="1752600"/>
            <a:ext cx="1145392" cy="936625"/>
          </a:xfrm>
        </p:spPr>
        <p:txBody>
          <a:bodyPr/>
          <a:lstStyle/>
          <a:p>
            <a:r>
              <a:rPr lang="en-GB"/>
              <a:t>Click icon to add picture</a:t>
            </a:r>
          </a:p>
        </p:txBody>
      </p:sp>
      <p:sp>
        <p:nvSpPr>
          <p:cNvPr id="21" name="Text Placeholder 20">
            <a:extLst>
              <a:ext uri="{FF2B5EF4-FFF2-40B4-BE49-F238E27FC236}">
                <a16:creationId xmlns:a16="http://schemas.microsoft.com/office/drawing/2014/main" id="{64B9C855-0338-C519-5FD5-3CB030119915}"/>
              </a:ext>
            </a:extLst>
          </p:cNvPr>
          <p:cNvSpPr>
            <a:spLocks noGrp="1"/>
          </p:cNvSpPr>
          <p:nvPr>
            <p:ph type="body" sz="quarter" idx="11" hasCustomPrompt="1"/>
          </p:nvPr>
        </p:nvSpPr>
        <p:spPr>
          <a:xfrm>
            <a:off x="252413" y="2943225"/>
            <a:ext cx="2816225" cy="417513"/>
          </a:xfrm>
        </p:spPr>
        <p:txBody>
          <a:bodyPr/>
          <a:lstStyle>
            <a:lvl1pPr algn="ctr">
              <a:defRPr sz="2800" b="1"/>
            </a:lvl1pPr>
          </a:lstStyle>
          <a:p>
            <a:pPr lvl="0"/>
            <a:r>
              <a:rPr lang="en-US"/>
              <a:t>Title 1</a:t>
            </a:r>
          </a:p>
        </p:txBody>
      </p:sp>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2023 Jones Lang LaSalle IP, Inc. All rights reserved.</a:t>
            </a:r>
          </a:p>
        </p:txBody>
      </p:sp>
      <p:sp>
        <p:nvSpPr>
          <p:cNvPr id="28" name="Text Placeholder 27">
            <a:extLst>
              <a:ext uri="{FF2B5EF4-FFF2-40B4-BE49-F238E27FC236}">
                <a16:creationId xmlns:a16="http://schemas.microsoft.com/office/drawing/2014/main" id="{A628DACA-46F3-1D52-40F2-1413047F6EAD}"/>
              </a:ext>
            </a:extLst>
          </p:cNvPr>
          <p:cNvSpPr>
            <a:spLocks noGrp="1"/>
          </p:cNvSpPr>
          <p:nvPr>
            <p:ph type="body" sz="quarter" idx="16"/>
          </p:nvPr>
        </p:nvSpPr>
        <p:spPr>
          <a:xfrm>
            <a:off x="24923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Picture Placeholder 25">
            <a:extLst>
              <a:ext uri="{FF2B5EF4-FFF2-40B4-BE49-F238E27FC236}">
                <a16:creationId xmlns:a16="http://schemas.microsoft.com/office/drawing/2014/main" id="{5FED39B5-2E8E-DE99-64A8-D7ADF370C86B}"/>
              </a:ext>
            </a:extLst>
          </p:cNvPr>
          <p:cNvSpPr>
            <a:spLocks noGrp="1"/>
          </p:cNvSpPr>
          <p:nvPr>
            <p:ph type="pic" sz="quarter" idx="17"/>
          </p:nvPr>
        </p:nvSpPr>
        <p:spPr>
          <a:xfrm>
            <a:off x="4038992" y="1752600"/>
            <a:ext cx="1145392" cy="936625"/>
          </a:xfrm>
        </p:spPr>
        <p:txBody>
          <a:bodyPr/>
          <a:lstStyle/>
          <a:p>
            <a:r>
              <a:rPr lang="en-GB"/>
              <a:t>Click icon to add picture</a:t>
            </a:r>
          </a:p>
        </p:txBody>
      </p:sp>
      <p:sp>
        <p:nvSpPr>
          <p:cNvPr id="30" name="Text Placeholder 20">
            <a:extLst>
              <a:ext uri="{FF2B5EF4-FFF2-40B4-BE49-F238E27FC236}">
                <a16:creationId xmlns:a16="http://schemas.microsoft.com/office/drawing/2014/main" id="{659089B5-5761-B01A-EE4B-CD937D283C26}"/>
              </a:ext>
            </a:extLst>
          </p:cNvPr>
          <p:cNvSpPr>
            <a:spLocks noGrp="1"/>
          </p:cNvSpPr>
          <p:nvPr>
            <p:ph type="body" sz="quarter" idx="18" hasCustomPrompt="1"/>
          </p:nvPr>
        </p:nvSpPr>
        <p:spPr>
          <a:xfrm>
            <a:off x="3205163" y="2943225"/>
            <a:ext cx="2816225" cy="417513"/>
          </a:xfrm>
        </p:spPr>
        <p:txBody>
          <a:bodyPr/>
          <a:lstStyle>
            <a:lvl1pPr algn="ctr">
              <a:defRPr sz="2800" b="1"/>
            </a:lvl1pPr>
          </a:lstStyle>
          <a:p>
            <a:pPr lvl="0"/>
            <a:r>
              <a:rPr lang="en-US"/>
              <a:t>Title 2</a:t>
            </a:r>
          </a:p>
        </p:txBody>
      </p:sp>
      <p:sp>
        <p:nvSpPr>
          <p:cNvPr id="31" name="Text Placeholder 27">
            <a:extLst>
              <a:ext uri="{FF2B5EF4-FFF2-40B4-BE49-F238E27FC236}">
                <a16:creationId xmlns:a16="http://schemas.microsoft.com/office/drawing/2014/main" id="{87D79CA7-05A4-F5BC-9F92-BCEAE405654E}"/>
              </a:ext>
            </a:extLst>
          </p:cNvPr>
          <p:cNvSpPr>
            <a:spLocks noGrp="1"/>
          </p:cNvSpPr>
          <p:nvPr>
            <p:ph type="body" sz="quarter" idx="19"/>
          </p:nvPr>
        </p:nvSpPr>
        <p:spPr>
          <a:xfrm>
            <a:off x="320198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Picture Placeholder 25">
            <a:extLst>
              <a:ext uri="{FF2B5EF4-FFF2-40B4-BE49-F238E27FC236}">
                <a16:creationId xmlns:a16="http://schemas.microsoft.com/office/drawing/2014/main" id="{A15FA58E-3D55-41F0-2B9E-F810DF4521AB}"/>
              </a:ext>
            </a:extLst>
          </p:cNvPr>
          <p:cNvSpPr>
            <a:spLocks noGrp="1"/>
          </p:cNvSpPr>
          <p:nvPr>
            <p:ph type="pic" sz="quarter" idx="20"/>
          </p:nvPr>
        </p:nvSpPr>
        <p:spPr>
          <a:xfrm>
            <a:off x="6986979" y="1752600"/>
            <a:ext cx="1145392" cy="936625"/>
          </a:xfrm>
        </p:spPr>
        <p:txBody>
          <a:bodyPr/>
          <a:lstStyle/>
          <a:p>
            <a:r>
              <a:rPr lang="en-GB"/>
              <a:t>Click icon to add picture</a:t>
            </a:r>
          </a:p>
        </p:txBody>
      </p:sp>
      <p:sp>
        <p:nvSpPr>
          <p:cNvPr id="33" name="Text Placeholder 20">
            <a:extLst>
              <a:ext uri="{FF2B5EF4-FFF2-40B4-BE49-F238E27FC236}">
                <a16:creationId xmlns:a16="http://schemas.microsoft.com/office/drawing/2014/main" id="{242E3F13-D477-D873-0534-D5C96B0139F8}"/>
              </a:ext>
            </a:extLst>
          </p:cNvPr>
          <p:cNvSpPr>
            <a:spLocks noGrp="1"/>
          </p:cNvSpPr>
          <p:nvPr>
            <p:ph type="body" sz="quarter" idx="21" hasCustomPrompt="1"/>
          </p:nvPr>
        </p:nvSpPr>
        <p:spPr>
          <a:xfrm>
            <a:off x="6153150" y="2943225"/>
            <a:ext cx="2816225" cy="417513"/>
          </a:xfrm>
        </p:spPr>
        <p:txBody>
          <a:bodyPr/>
          <a:lstStyle>
            <a:lvl1pPr algn="ctr">
              <a:defRPr sz="2800" b="1"/>
            </a:lvl1pPr>
          </a:lstStyle>
          <a:p>
            <a:pPr lvl="0"/>
            <a:r>
              <a:rPr lang="en-US"/>
              <a:t>Title 3</a:t>
            </a:r>
          </a:p>
        </p:txBody>
      </p:sp>
      <p:sp>
        <p:nvSpPr>
          <p:cNvPr id="34" name="Text Placeholder 27">
            <a:extLst>
              <a:ext uri="{FF2B5EF4-FFF2-40B4-BE49-F238E27FC236}">
                <a16:creationId xmlns:a16="http://schemas.microsoft.com/office/drawing/2014/main" id="{86DF7071-1525-BDCE-2AD9-4AF5E64FEAF8}"/>
              </a:ext>
            </a:extLst>
          </p:cNvPr>
          <p:cNvSpPr>
            <a:spLocks noGrp="1"/>
          </p:cNvSpPr>
          <p:nvPr>
            <p:ph type="body" sz="quarter" idx="22"/>
          </p:nvPr>
        </p:nvSpPr>
        <p:spPr>
          <a:xfrm>
            <a:off x="614997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Picture Placeholder 25">
            <a:extLst>
              <a:ext uri="{FF2B5EF4-FFF2-40B4-BE49-F238E27FC236}">
                <a16:creationId xmlns:a16="http://schemas.microsoft.com/office/drawing/2014/main" id="{465705F2-CF7E-9778-08C0-640253C7B0C3}"/>
              </a:ext>
            </a:extLst>
          </p:cNvPr>
          <p:cNvSpPr>
            <a:spLocks noGrp="1"/>
          </p:cNvSpPr>
          <p:nvPr>
            <p:ph type="pic" sz="quarter" idx="23"/>
          </p:nvPr>
        </p:nvSpPr>
        <p:spPr>
          <a:xfrm>
            <a:off x="9939729" y="1752600"/>
            <a:ext cx="1145392" cy="936625"/>
          </a:xfrm>
        </p:spPr>
        <p:txBody>
          <a:bodyPr/>
          <a:lstStyle/>
          <a:p>
            <a:r>
              <a:rPr lang="en-GB"/>
              <a:t>Click icon to add picture</a:t>
            </a:r>
          </a:p>
        </p:txBody>
      </p:sp>
      <p:sp>
        <p:nvSpPr>
          <p:cNvPr id="36" name="Text Placeholder 20">
            <a:extLst>
              <a:ext uri="{FF2B5EF4-FFF2-40B4-BE49-F238E27FC236}">
                <a16:creationId xmlns:a16="http://schemas.microsoft.com/office/drawing/2014/main" id="{D0711743-C1AE-173E-4315-B4EF004B5AEB}"/>
              </a:ext>
            </a:extLst>
          </p:cNvPr>
          <p:cNvSpPr>
            <a:spLocks noGrp="1"/>
          </p:cNvSpPr>
          <p:nvPr>
            <p:ph type="body" sz="quarter" idx="24" hasCustomPrompt="1"/>
          </p:nvPr>
        </p:nvSpPr>
        <p:spPr>
          <a:xfrm>
            <a:off x="9105900" y="2943225"/>
            <a:ext cx="2816225" cy="417513"/>
          </a:xfrm>
        </p:spPr>
        <p:txBody>
          <a:bodyPr/>
          <a:lstStyle>
            <a:lvl1pPr algn="ctr">
              <a:defRPr sz="2800" b="1"/>
            </a:lvl1pPr>
          </a:lstStyle>
          <a:p>
            <a:pPr lvl="0"/>
            <a:r>
              <a:rPr lang="en-US"/>
              <a:t>Title 4</a:t>
            </a:r>
          </a:p>
        </p:txBody>
      </p:sp>
      <p:sp>
        <p:nvSpPr>
          <p:cNvPr id="37" name="Text Placeholder 27">
            <a:extLst>
              <a:ext uri="{FF2B5EF4-FFF2-40B4-BE49-F238E27FC236}">
                <a16:creationId xmlns:a16="http://schemas.microsoft.com/office/drawing/2014/main" id="{EE62117B-821D-F416-E6F3-EC7F290E93BB}"/>
              </a:ext>
            </a:extLst>
          </p:cNvPr>
          <p:cNvSpPr>
            <a:spLocks noGrp="1"/>
          </p:cNvSpPr>
          <p:nvPr>
            <p:ph type="body" sz="quarter" idx="25"/>
          </p:nvPr>
        </p:nvSpPr>
        <p:spPr>
          <a:xfrm>
            <a:off x="910272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91732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Profi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2"/>
            </p:custDataLst>
          </p:nvPr>
        </p:nvSpPr>
        <p:spPr>
          <a:xfrm>
            <a:off x="897113" y="1752600"/>
            <a:ext cx="1530000" cy="2005200"/>
          </a:xfrm>
        </p:spPr>
        <p:txBody>
          <a:bodyPr/>
          <a:lstStyle/>
          <a:p>
            <a:r>
              <a:rPr lang="en-GB"/>
              <a:t>Click icon to add picture</a:t>
            </a:r>
          </a:p>
        </p:txBody>
      </p:sp>
      <p:sp>
        <p:nvSpPr>
          <p:cNvPr id="7" name="Picture Placeholder 5">
            <a:extLst>
              <a:ext uri="{FF2B5EF4-FFF2-40B4-BE49-F238E27FC236}">
                <a16:creationId xmlns:a16="http://schemas.microsoft.com/office/drawing/2014/main" id="{553A4AE5-C253-2AEF-0DB5-681768E41E6F}"/>
              </a:ext>
            </a:extLst>
          </p:cNvPr>
          <p:cNvSpPr>
            <a:spLocks noGrp="1"/>
          </p:cNvSpPr>
          <p:nvPr>
            <p:ph type="pic" sz="quarter" idx="13"/>
            <p:custDataLst>
              <p:tags r:id="rId3"/>
            </p:custDataLst>
          </p:nvPr>
        </p:nvSpPr>
        <p:spPr>
          <a:xfrm>
            <a:off x="3851889" y="1752600"/>
            <a:ext cx="1530000" cy="2005200"/>
          </a:xfrm>
        </p:spPr>
        <p:txBody>
          <a:bodyPr/>
          <a:lstStyle/>
          <a:p>
            <a:r>
              <a:rPr lang="en-GB"/>
              <a:t>Click icon to add picture</a:t>
            </a:r>
          </a:p>
        </p:txBody>
      </p:sp>
      <p:sp>
        <p:nvSpPr>
          <p:cNvPr id="8" name="Picture Placeholder 5">
            <a:extLst>
              <a:ext uri="{FF2B5EF4-FFF2-40B4-BE49-F238E27FC236}">
                <a16:creationId xmlns:a16="http://schemas.microsoft.com/office/drawing/2014/main" id="{AA2EB6F8-3A8B-2730-DF58-DC22CFA18A2D}"/>
              </a:ext>
            </a:extLst>
          </p:cNvPr>
          <p:cNvSpPr>
            <a:spLocks noGrp="1"/>
          </p:cNvSpPr>
          <p:nvPr>
            <p:ph type="pic" sz="quarter" idx="14"/>
            <p:custDataLst>
              <p:tags r:id="rId4"/>
            </p:custDataLst>
          </p:nvPr>
        </p:nvSpPr>
        <p:spPr>
          <a:xfrm>
            <a:off x="6810111" y="1752600"/>
            <a:ext cx="1530000" cy="2005200"/>
          </a:xfrm>
        </p:spPr>
        <p:txBody>
          <a:bodyPr/>
          <a:lstStyle/>
          <a:p>
            <a:r>
              <a:rPr lang="en-GB"/>
              <a:t>Click icon to add picture</a:t>
            </a:r>
          </a:p>
        </p:txBody>
      </p:sp>
      <p:sp>
        <p:nvSpPr>
          <p:cNvPr id="9" name="Picture Placeholder 5">
            <a:extLst>
              <a:ext uri="{FF2B5EF4-FFF2-40B4-BE49-F238E27FC236}">
                <a16:creationId xmlns:a16="http://schemas.microsoft.com/office/drawing/2014/main" id="{E3AB70D8-E8AE-EC2F-E791-6ABC12179764}"/>
              </a:ext>
            </a:extLst>
          </p:cNvPr>
          <p:cNvSpPr>
            <a:spLocks noGrp="1"/>
          </p:cNvSpPr>
          <p:nvPr>
            <p:ph type="pic" sz="quarter" idx="15"/>
            <p:custDataLst>
              <p:tags r:id="rId5"/>
            </p:custDataLst>
          </p:nvPr>
        </p:nvSpPr>
        <p:spPr>
          <a:xfrm>
            <a:off x="9764887" y="1752600"/>
            <a:ext cx="1530000" cy="2005200"/>
          </a:xfrm>
        </p:spPr>
        <p:txBody>
          <a:body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2" name="Slide Number Placeholder 11">
            <a:extLst>
              <a:ext uri="{FF2B5EF4-FFF2-40B4-BE49-F238E27FC236}">
                <a16:creationId xmlns:a16="http://schemas.microsoft.com/office/drawing/2014/main" id="{B280D491-025D-ED3E-91C2-FBEE00019D28}"/>
              </a:ext>
            </a:extLst>
          </p:cNvPr>
          <p:cNvSpPr>
            <a:spLocks noGrp="1"/>
          </p:cNvSpPr>
          <p:nvPr>
            <p:ph type="sldNum" sz="quarter" idx="20"/>
            <p:custDataLst>
              <p:tags r:id="rId10"/>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9273240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Profiles 2">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8E37F6BA-7AD8-FC3D-0964-AFA3D0B68007}"/>
              </a:ext>
            </a:extLst>
          </p:cNvPr>
          <p:cNvSpPr>
            <a:spLocks noGrp="1"/>
          </p:cNvSpPr>
          <p:nvPr>
            <p:ph type="pic" sz="quarter" idx="22"/>
            <p:custDataLst>
              <p:tags r:id="rId1"/>
            </p:custDataLst>
          </p:nvPr>
        </p:nvSpPr>
        <p:spPr>
          <a:xfrm>
            <a:off x="9123362" y="1752599"/>
            <a:ext cx="2826619" cy="2143251"/>
          </a:xfrm>
        </p:spPr>
        <p:txBody>
          <a:bodyPr anchor="b" anchorCtr="0"/>
          <a:lstStyle>
            <a:lvl1pPr algn="ctr">
              <a:defRPr/>
            </a:lvl1pPr>
          </a:lstStyle>
          <a:p>
            <a:r>
              <a:rPr lang="en-GB"/>
              <a:t>Click icon to add picture</a:t>
            </a:r>
          </a:p>
        </p:txBody>
      </p:sp>
      <p:sp>
        <p:nvSpPr>
          <p:cNvPr id="18" name="Picture Placeholder 5">
            <a:extLst>
              <a:ext uri="{FF2B5EF4-FFF2-40B4-BE49-F238E27FC236}">
                <a16:creationId xmlns:a16="http://schemas.microsoft.com/office/drawing/2014/main" id="{0A904BB8-6292-A940-A093-6A4A25557465}"/>
              </a:ext>
            </a:extLst>
          </p:cNvPr>
          <p:cNvSpPr>
            <a:spLocks noGrp="1"/>
          </p:cNvSpPr>
          <p:nvPr>
            <p:ph type="pic" sz="quarter" idx="21"/>
            <p:custDataLst>
              <p:tags r:id="rId2"/>
            </p:custDataLst>
          </p:nvPr>
        </p:nvSpPr>
        <p:spPr>
          <a:xfrm>
            <a:off x="6169025" y="1752599"/>
            <a:ext cx="2826619" cy="2143251"/>
          </a:xfrm>
        </p:spPr>
        <p:txBody>
          <a:bodyPr anchor="b" anchorCtr="0"/>
          <a:lstStyle>
            <a:lvl1pPr algn="ctr">
              <a:defRPr/>
            </a:lvl1pPr>
          </a:lstStyle>
          <a:p>
            <a:r>
              <a:rPr lang="en-GB"/>
              <a:t>Click icon to add picture</a:t>
            </a:r>
          </a:p>
        </p:txBody>
      </p:sp>
      <p:sp>
        <p:nvSpPr>
          <p:cNvPr id="17" name="Picture Placeholder 5">
            <a:extLst>
              <a:ext uri="{FF2B5EF4-FFF2-40B4-BE49-F238E27FC236}">
                <a16:creationId xmlns:a16="http://schemas.microsoft.com/office/drawing/2014/main" id="{7BD06D78-9EEC-D95C-6A1C-C7E929EF83B7}"/>
              </a:ext>
            </a:extLst>
          </p:cNvPr>
          <p:cNvSpPr>
            <a:spLocks noGrp="1"/>
          </p:cNvSpPr>
          <p:nvPr>
            <p:ph type="pic" sz="quarter" idx="20"/>
            <p:custDataLst>
              <p:tags r:id="rId3"/>
            </p:custDataLst>
          </p:nvPr>
        </p:nvSpPr>
        <p:spPr>
          <a:xfrm>
            <a:off x="3206749" y="1752599"/>
            <a:ext cx="2826619" cy="2143251"/>
          </a:xfrm>
        </p:spPr>
        <p:txBody>
          <a:bodyPr anchor="b" anchorCtr="0"/>
          <a:lstStyle>
            <a:lvl1pPr algn="ctr">
              <a:defRPr/>
            </a:lvl1pPr>
          </a:lstStyle>
          <a:p>
            <a:r>
              <a:rPr lang="en-GB"/>
              <a:t>Click icon to add picture</a:t>
            </a:r>
          </a:p>
        </p:txBody>
      </p:sp>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4"/>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5"/>
            </p:custDataLst>
          </p:nvPr>
        </p:nvSpPr>
        <p:spPr>
          <a:xfrm>
            <a:off x="252412" y="1752599"/>
            <a:ext cx="2826619" cy="2143251"/>
          </a:xfrm>
        </p:spPr>
        <p:txBody>
          <a:bodyPr anchor="b" anchorCtr="0"/>
          <a:lstStyle>
            <a:lvl1pPr algn="ctr">
              <a:defRPr/>
            </a:lvl1p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712C56FA-1A81-3AD6-FD99-068B3CFF2D2D}"/>
              </a:ext>
            </a:extLst>
          </p:cNvPr>
          <p:cNvSpPr>
            <a:spLocks noGrp="1"/>
          </p:cNvSpPr>
          <p:nvPr>
            <p:ph type="sldNum" sz="quarter" idx="23"/>
            <p:custDataLst>
              <p:tags r:id="rId10"/>
            </p:custDataLst>
          </p:nvPr>
        </p:nvSpPr>
        <p:spPr/>
        <p:txBody>
          <a:bodyPr/>
          <a:lstStyle/>
          <a:p>
            <a:fld id="{0001D976-1952-4225-8B5D-FB6C01AF759E}" type="slidenum">
              <a:rPr lang="en-US" noProof="0" smtClean="0"/>
              <a:pPr/>
              <a:t>‹#›</a:t>
            </a:fld>
            <a:r>
              <a:rPr lang="en-US" noProof="0"/>
              <a:t> | © 2023 Jones Lang LaSalle IP, Inc. All rights reserved.</a:t>
            </a:r>
          </a:p>
        </p:txBody>
      </p:sp>
      <p:cxnSp>
        <p:nvCxnSpPr>
          <p:cNvPr id="20" name="Straight Connector 19">
            <a:extLst>
              <a:ext uri="{FF2B5EF4-FFF2-40B4-BE49-F238E27FC236}">
                <a16:creationId xmlns:a16="http://schemas.microsoft.com/office/drawing/2014/main" id="{8DDE5796-911D-C90D-25DF-D153D3AD6334}"/>
              </a:ext>
            </a:extLst>
          </p:cNvPr>
          <p:cNvCxnSpPr>
            <a:cxnSpLocks/>
          </p:cNvCxnSpPr>
          <p:nvPr userDrawn="1">
            <p:custDataLst>
              <p:tags r:id="rId11"/>
            </p:custDataLst>
          </p:nvPr>
        </p:nvCxnSpPr>
        <p:spPr>
          <a:xfrm>
            <a:off x="255119" y="3903719"/>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E498BC-4F43-75E3-5C1C-1F6384F2E28A}"/>
              </a:ext>
            </a:extLst>
          </p:cNvPr>
          <p:cNvCxnSpPr>
            <a:cxnSpLocks/>
          </p:cNvCxnSpPr>
          <p:nvPr userDrawn="1">
            <p:custDataLst>
              <p:tags r:id="rId12"/>
            </p:custDataLst>
          </p:nvPr>
        </p:nvCxnSpPr>
        <p:spPr>
          <a:xfrm>
            <a:off x="3206404"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60B15B-F1C3-E05A-2724-36F7BD3BBD6A}"/>
              </a:ext>
            </a:extLst>
          </p:cNvPr>
          <p:cNvCxnSpPr>
            <a:cxnSpLocks/>
          </p:cNvCxnSpPr>
          <p:nvPr userDrawn="1">
            <p:custDataLst>
              <p:tags r:id="rId13"/>
            </p:custDataLst>
          </p:nvPr>
        </p:nvCxnSpPr>
        <p:spPr>
          <a:xfrm>
            <a:off x="6171653"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454395-DC9A-5FA2-3569-814133891717}"/>
              </a:ext>
            </a:extLst>
          </p:cNvPr>
          <p:cNvCxnSpPr>
            <a:cxnSpLocks/>
          </p:cNvCxnSpPr>
          <p:nvPr userDrawn="1">
            <p:custDataLst>
              <p:tags r:id="rId14"/>
            </p:custDataLst>
          </p:nvPr>
        </p:nvCxnSpPr>
        <p:spPr>
          <a:xfrm>
            <a:off x="9122339"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2964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116601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D3D0A594-2EA0-6610-CADD-D8BE23CB7830}"/>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Tree>
    <p:extLst>
      <p:ext uri="{BB962C8B-B14F-4D97-AF65-F5344CB8AC3E}">
        <p14:creationId xmlns:p14="http://schemas.microsoft.com/office/powerpoint/2010/main" val="14214357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2063-2B2C-7980-66E3-40AF0F1DE674}"/>
              </a:ext>
            </a:extLst>
          </p:cNvPr>
          <p:cNvSpPr>
            <a:spLocks noGrp="1"/>
          </p:cNvSpPr>
          <p:nvPr>
            <p:ph type="title"/>
            <p:custDataLst>
              <p:tags r:id="rId1"/>
            </p:custDataLst>
          </p:nvPr>
        </p:nvSpPr>
        <p:spPr/>
        <p:txBody>
          <a:bodyPr/>
          <a:lstStyle/>
          <a:p>
            <a:r>
              <a:rPr lang="en-GB"/>
              <a:t>Click to edit Master title style</a:t>
            </a:r>
          </a:p>
        </p:txBody>
      </p:sp>
      <p:sp>
        <p:nvSpPr>
          <p:cNvPr id="6" name="Chart Placeholder 5">
            <a:extLst>
              <a:ext uri="{FF2B5EF4-FFF2-40B4-BE49-F238E27FC236}">
                <a16:creationId xmlns:a16="http://schemas.microsoft.com/office/drawing/2014/main" id="{417F3560-AD84-628A-2103-85F47DBADEB2}"/>
              </a:ext>
            </a:extLst>
          </p:cNvPr>
          <p:cNvSpPr>
            <a:spLocks noGrp="1"/>
          </p:cNvSpPr>
          <p:nvPr>
            <p:ph type="chart" sz="quarter" idx="12"/>
            <p:custDataLst>
              <p:tags r:id="rId2"/>
            </p:custDataLst>
          </p:nvPr>
        </p:nvSpPr>
        <p:spPr>
          <a:xfrm>
            <a:off x="252413" y="1752600"/>
            <a:ext cx="11660187" cy="4171949"/>
          </a:xfrm>
        </p:spPr>
        <p:txBody>
          <a:bodyPr/>
          <a:lstStyle/>
          <a:p>
            <a:r>
              <a:rPr lang="en-GB"/>
              <a:t>Click icon to add chart</a:t>
            </a:r>
          </a:p>
        </p:txBody>
      </p:sp>
      <p:sp>
        <p:nvSpPr>
          <p:cNvPr id="7" name="Slide Number Placeholder 6">
            <a:extLst>
              <a:ext uri="{FF2B5EF4-FFF2-40B4-BE49-F238E27FC236}">
                <a16:creationId xmlns:a16="http://schemas.microsoft.com/office/drawing/2014/main" id="{1221ADC7-DE19-6DE5-6F6E-62462BFC9CBF}"/>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1B16CDC7-BC09-3A75-EF74-162E494A6564}"/>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15601059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D8B7-B8EE-48B4-2222-2BC9D0D75B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E65DC2F6-959B-87E4-9DB7-AEF622FDADE5}"/>
              </a:ext>
            </a:extLst>
          </p:cNvPr>
          <p:cNvSpPr>
            <a:spLocks noGrp="1"/>
          </p:cNvSpPr>
          <p:nvPr>
            <p:ph type="pic" sz="quarter" idx="12"/>
            <p:custDataLst>
              <p:tags r:id="rId2"/>
            </p:custDataLst>
          </p:nvPr>
        </p:nvSpPr>
        <p:spPr>
          <a:xfrm>
            <a:off x="252413" y="1752600"/>
            <a:ext cx="11660187" cy="4171950"/>
          </a:xfrm>
        </p:spPr>
        <p:txBody>
          <a:bodyPr/>
          <a:lstStyle/>
          <a:p>
            <a:r>
              <a:rPr lang="en-GB"/>
              <a:t>Click icon to add picture</a:t>
            </a:r>
          </a:p>
        </p:txBody>
      </p:sp>
      <p:sp>
        <p:nvSpPr>
          <p:cNvPr id="7" name="Slide Number Placeholder 6">
            <a:extLst>
              <a:ext uri="{FF2B5EF4-FFF2-40B4-BE49-F238E27FC236}">
                <a16:creationId xmlns:a16="http://schemas.microsoft.com/office/drawing/2014/main" id="{903D8483-4AC6-EDAA-B833-0556CA13E2CC}"/>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2C042665-F9FD-BD9F-07D8-BFEF15446E59}"/>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173701360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3F4B7A31-8DD3-9B24-7A2A-7AD59CE1836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20482027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5"/>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 name="Picture 3">
            <a:extLst>
              <a:ext uri="{FF2B5EF4-FFF2-40B4-BE49-F238E27FC236}">
                <a16:creationId xmlns:a16="http://schemas.microsoft.com/office/drawing/2014/main" id="{8A8C763E-EE30-E917-336A-80D88D0F787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10777547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2"/>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3"/>
            </p:custDataLst>
          </p:nvPr>
        </p:nvSpPr>
        <p:spPr/>
        <p:txBody>
          <a:bodyPr/>
          <a:lstStyle/>
          <a:p>
            <a:fld id="{0001D976-1952-4225-8B5D-FB6C01AF759E}" type="slidenum">
              <a:rPr lang="en-US" noProof="0" smtClean="0"/>
              <a:pPr/>
              <a:t>‹#›</a:t>
            </a:fld>
            <a:r>
              <a:rPr lang="en-US" noProof="0"/>
              <a:t> | © 2023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4"/>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5">
            <a:extLst>
              <a:ext uri="{FF2B5EF4-FFF2-40B4-BE49-F238E27FC236}">
                <a16:creationId xmlns:a16="http://schemas.microsoft.com/office/drawing/2014/main" id="{9D5CB1FD-112B-62D4-3A07-BDEEF189C544}"/>
              </a:ext>
            </a:extLst>
          </p:cNvPr>
          <p:cNvSpPr>
            <a:spLocks noGrp="1"/>
          </p:cNvSpPr>
          <p:nvPr>
            <p:ph sz="quarter" idx="16"/>
            <p:custDataLst>
              <p:tags r:id="rId5"/>
            </p:custDataLst>
          </p:nvPr>
        </p:nvSpPr>
        <p:spPr>
          <a:xfrm>
            <a:off x="249238"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5">
            <a:extLst>
              <a:ext uri="{FF2B5EF4-FFF2-40B4-BE49-F238E27FC236}">
                <a16:creationId xmlns:a16="http://schemas.microsoft.com/office/drawing/2014/main" id="{4EACE27F-AA6E-EEAC-79C5-14698CE5F02E}"/>
              </a:ext>
            </a:extLst>
          </p:cNvPr>
          <p:cNvSpPr>
            <a:spLocks noGrp="1"/>
          </p:cNvSpPr>
          <p:nvPr>
            <p:ph sz="quarter" idx="17"/>
            <p:custDataLst>
              <p:tags r:id="rId6"/>
            </p:custDataLst>
          </p:nvPr>
        </p:nvSpPr>
        <p:spPr>
          <a:xfrm>
            <a:off x="249238"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5">
            <a:extLst>
              <a:ext uri="{FF2B5EF4-FFF2-40B4-BE49-F238E27FC236}">
                <a16:creationId xmlns:a16="http://schemas.microsoft.com/office/drawing/2014/main" id="{401CA33A-B228-4606-CD5D-5E21B4818548}"/>
              </a:ext>
            </a:extLst>
          </p:cNvPr>
          <p:cNvPicPr>
            <a:picLocks noChangeAspect="1"/>
          </p:cNvPicPr>
          <p:nvPr userDrawn="1">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147095812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3" name="Picture 2">
            <a:extLst>
              <a:ext uri="{FF2B5EF4-FFF2-40B4-BE49-F238E27FC236}">
                <a16:creationId xmlns:a16="http://schemas.microsoft.com/office/drawing/2014/main" id="{0DE4A2A5-BAF7-8726-EA30-8C219989903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2845788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4676775" y="0"/>
            <a:ext cx="7515225" cy="6857999"/>
          </a:xfr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6086198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3C6856-616F-F9E8-793B-1A6ABC6ECCE9}"/>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0" r="46235" b="4372"/>
          <a:stretch/>
        </p:blipFill>
        <p:spPr>
          <a:xfrm>
            <a:off x="8103429" y="-1"/>
            <a:ext cx="4088571" cy="6858001"/>
          </a:xfrm>
          <a:prstGeom prst="rect">
            <a:avLst/>
          </a:prstGeom>
        </p:spPr>
      </p:pic>
      <p:pic>
        <p:nvPicPr>
          <p:cNvPr id="5" name="Picture 4">
            <a:extLst>
              <a:ext uri="{FF2B5EF4-FFF2-40B4-BE49-F238E27FC236}">
                <a16:creationId xmlns:a16="http://schemas.microsoft.com/office/drawing/2014/main" id="{56894CA8-66E0-CE7A-DC6D-EA96B52940CA}"/>
              </a:ext>
            </a:extLst>
          </p:cNvPr>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938016" y="6150491"/>
            <a:ext cx="4315968" cy="443373"/>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3"/>
            </p:custDataLst>
          </p:nvPr>
        </p:nvSpPr>
        <p:spPr>
          <a:xfrm>
            <a:off x="252412" y="933450"/>
            <a:ext cx="11660187" cy="681037"/>
          </a:xfrm>
        </p:spPr>
        <p:txBody>
          <a:bodyPr/>
          <a:lstStyle>
            <a:lvl1pPr algn="ctr">
              <a:defRPr sz="5400">
                <a:solidFill>
                  <a:schemeClr val="bg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4"/>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5"/>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6"/>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7"/>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9276072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BAEA62C-247A-1AEB-4CA8-2BD3EB8C9DD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66" r="46147" b="4531"/>
          <a:stretch/>
        </p:blipFill>
        <p:spPr>
          <a:xfrm>
            <a:off x="8087114" y="0"/>
            <a:ext cx="4104886" cy="6858000"/>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252412" y="933450"/>
            <a:ext cx="11660187" cy="681037"/>
          </a:xfrm>
        </p:spPr>
        <p:txBody>
          <a:bodyPr/>
          <a:lstStyle>
            <a:lvl1pPr algn="ctr">
              <a:defRPr sz="5400">
                <a:solidFill>
                  <a:schemeClr val="tx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6104C9-8DDF-D419-C6BC-7D7872FF33B4}"/>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25681" y="6147519"/>
            <a:ext cx="4320000" cy="443781"/>
          </a:xfrm>
          <a:prstGeom prst="rect">
            <a:avLst/>
          </a:prstGeom>
        </p:spPr>
      </p:pic>
    </p:spTree>
    <p:extLst>
      <p:ext uri="{BB962C8B-B14F-4D97-AF65-F5344CB8AC3E}">
        <p14:creationId xmlns:p14="http://schemas.microsoft.com/office/powerpoint/2010/main" val="18320468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871A-1435-A6FD-F742-779895CF4B75}"/>
              </a:ext>
            </a:extLst>
          </p:cNvPr>
          <p:cNvSpPr>
            <a:spLocks noGrp="1"/>
          </p:cNvSpPr>
          <p:nvPr>
            <p:ph type="title"/>
            <p:custDataLst>
              <p:tags r:id="rId1"/>
            </p:custDataLst>
          </p:nvPr>
        </p:nvSpPr>
        <p:spPr>
          <a:xfrm>
            <a:off x="252413" y="1071563"/>
            <a:ext cx="6973888" cy="681037"/>
          </a:xfrm>
        </p:spPr>
        <p:txBody>
          <a:bodyPr anchor="b" anchorCtr="0"/>
          <a:lstStyle/>
          <a:p>
            <a:r>
              <a:rPr lang="en-GB"/>
              <a:t>Click to edit Master title style</a:t>
            </a:r>
          </a:p>
        </p:txBody>
      </p:sp>
      <p:sp>
        <p:nvSpPr>
          <p:cNvPr id="6" name="Text Placeholder 5">
            <a:extLst>
              <a:ext uri="{FF2B5EF4-FFF2-40B4-BE49-F238E27FC236}">
                <a16:creationId xmlns:a16="http://schemas.microsoft.com/office/drawing/2014/main" id="{66A8BE66-B89F-8458-E606-6B8197875868}"/>
              </a:ext>
            </a:extLst>
          </p:cNvPr>
          <p:cNvSpPr>
            <a:spLocks noGrp="1"/>
          </p:cNvSpPr>
          <p:nvPr>
            <p:ph type="body" sz="quarter" idx="12"/>
            <p:custDataLst>
              <p:tags r:id="rId2"/>
            </p:custDataLst>
          </p:nvPr>
        </p:nvSpPr>
        <p:spPr>
          <a:xfrm>
            <a:off x="252413" y="1884362"/>
            <a:ext cx="6973887" cy="4040187"/>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6B501975-757C-6051-E963-DCA2D3A2B9FA}"/>
              </a:ext>
            </a:extLst>
          </p:cNvPr>
          <p:cNvSpPr>
            <a:spLocks noGrp="1"/>
          </p:cNvSpPr>
          <p:nvPr>
            <p:ph type="pic" sz="quarter" idx="13" hasCustomPrompt="1"/>
            <p:custDataLst>
              <p:tags r:id="rId3"/>
            </p:custDataLst>
          </p:nvPr>
        </p:nvSpPr>
        <p:spPr>
          <a:xfrm>
            <a:off x="7496175" y="0"/>
            <a:ext cx="4695825" cy="6858000"/>
          </a:xfrm>
        </p:spPr>
        <p:txBody>
          <a:bodyPr anchor="ctr" anchorCtr="0"/>
          <a:lstStyle>
            <a:lvl1pPr algn="ctr">
              <a:defRPr/>
            </a:lvl1pPr>
          </a:lstStyle>
          <a:p>
            <a:pPr marL="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7" name="Slide Number Placeholder 6">
            <a:extLst>
              <a:ext uri="{FF2B5EF4-FFF2-40B4-BE49-F238E27FC236}">
                <a16:creationId xmlns:a16="http://schemas.microsoft.com/office/drawing/2014/main" id="{9973514B-95B9-AA78-3C24-372E97E94978}"/>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2023 Jones Lang LaSalle IP, Inc. All rights reserved.</a:t>
            </a:r>
          </a:p>
        </p:txBody>
      </p:sp>
      <p:pic>
        <p:nvPicPr>
          <p:cNvPr id="4" name="Picture 3">
            <a:extLst>
              <a:ext uri="{FF2B5EF4-FFF2-40B4-BE49-F238E27FC236}">
                <a16:creationId xmlns:a16="http://schemas.microsoft.com/office/drawing/2014/main" id="{F429A7C7-C9C8-C43E-99BE-74E849CACA3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Tree>
    <p:extLst>
      <p:ext uri="{BB962C8B-B14F-4D97-AF65-F5344CB8AC3E}">
        <p14:creationId xmlns:p14="http://schemas.microsoft.com/office/powerpoint/2010/main" val="15710734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4"/>
          </p:nvPr>
        </p:nvSpPr>
        <p:spPr>
          <a:xfrm>
            <a:off x="388160" y="1457999"/>
            <a:ext cx="11428238" cy="4310975"/>
          </a:xfrm>
        </p:spPr>
        <p:txBody>
          <a:bodyPr>
            <a:noAutofit/>
          </a:bodyPr>
          <a:lstStyle>
            <a:lvl1pPr>
              <a:defRPr sz="1800" i="0">
                <a:solidFill>
                  <a:schemeClr val="tx1"/>
                </a:solidFill>
                <a:latin typeface="+mj-lt"/>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378000" y="6444000"/>
            <a:ext cx="3619500" cy="165629"/>
          </a:xfrm>
          <a:prstGeom prst="rect">
            <a:avLst/>
          </a:prstGeom>
        </p:spPr>
        <p:txBody>
          <a:bodyPr vert="horz" lIns="0" tIns="0" rIns="0" bIns="0" rtlCol="0" anchor="t" anchorCtr="0"/>
          <a:lstStyle>
            <a:lvl1pPr algn="l">
              <a:defRPr sz="800">
                <a:solidFill>
                  <a:schemeClr val="tx1"/>
                </a:solidFill>
                <a:latin typeface="+mj-lt"/>
              </a:defRPr>
            </a:lvl1pPr>
          </a:lstStyle>
          <a:p>
            <a:r>
              <a:rPr lang="en-SG"/>
              <a:t>© 2023 Jones Lang LaSalle IP, Inc. All rights reserved.</a:t>
            </a:r>
          </a:p>
        </p:txBody>
      </p:sp>
      <p:sp>
        <p:nvSpPr>
          <p:cNvPr id="10" name="Slide Number Placeholder 5"/>
          <p:cNvSpPr>
            <a:spLocks noGrp="1"/>
          </p:cNvSpPr>
          <p:nvPr>
            <p:ph type="sldNum" sz="quarter" idx="4"/>
          </p:nvPr>
        </p:nvSpPr>
        <p:spPr>
          <a:xfrm>
            <a:off x="10126133" y="6445071"/>
            <a:ext cx="1680632" cy="165629"/>
          </a:xfrm>
          <a:prstGeom prst="rect">
            <a:avLst/>
          </a:prstGeom>
        </p:spPr>
        <p:txBody>
          <a:bodyPr vert="horz" lIns="0" tIns="0" rIns="0" bIns="0" rtlCol="0" anchor="t" anchorCtr="0"/>
          <a:lstStyle>
            <a:lvl1pPr algn="r">
              <a:defRPr sz="800">
                <a:solidFill>
                  <a:schemeClr val="tx1"/>
                </a:solidFill>
                <a:latin typeface="+mj-lt"/>
              </a:defRPr>
            </a:lvl1pPr>
          </a:lstStyle>
          <a:p>
            <a:fld id="{E0096207-DBD9-AC41-BD6C-8097A31BF105}" type="slidenum">
              <a:rPr lang="en-GB" smtClean="0"/>
              <a:pPr/>
              <a:t>‹#›</a:t>
            </a:fld>
            <a:endParaRPr lang="en-GB"/>
          </a:p>
        </p:txBody>
      </p:sp>
      <p:sp>
        <p:nvSpPr>
          <p:cNvPr id="8" name="Text Placeholder 7"/>
          <p:cNvSpPr>
            <a:spLocks noGrp="1"/>
          </p:cNvSpPr>
          <p:nvPr>
            <p:ph type="body" sz="quarter" idx="15" hasCustomPrompt="1"/>
          </p:nvPr>
        </p:nvSpPr>
        <p:spPr>
          <a:xfrm>
            <a:off x="388160" y="374801"/>
            <a:ext cx="9468000" cy="533250"/>
          </a:xfrm>
        </p:spPr>
        <p:txBody>
          <a:bodyPr>
            <a:noAutofit/>
          </a:bodyPr>
          <a:lstStyle>
            <a:lvl1pPr>
              <a:lnSpc>
                <a:spcPct val="90000"/>
              </a:lnSpc>
              <a:spcBef>
                <a:spcPts val="0"/>
              </a:spcBef>
              <a:defRPr sz="2700" b="1" i="0">
                <a:solidFill>
                  <a:schemeClr val="tx1"/>
                </a:solidFill>
                <a:latin typeface="+mj-lt"/>
              </a:defRPr>
            </a:lvl1pPr>
            <a:lvl2pPr>
              <a:lnSpc>
                <a:spcPct val="90000"/>
              </a:lnSpc>
              <a:spcBef>
                <a:spcPts val="0"/>
              </a:spcBef>
              <a:defRPr sz="2100">
                <a:solidFill>
                  <a:schemeClr val="tx1"/>
                </a:solidFill>
              </a:defRPr>
            </a:lvl2pPr>
            <a:lvl3pPr>
              <a:lnSpc>
                <a:spcPct val="90000"/>
              </a:lnSpc>
              <a:defRPr/>
            </a:lvl3pPr>
            <a:lvl4pPr>
              <a:lnSpc>
                <a:spcPct val="90000"/>
              </a:lnSpc>
              <a:defRPr/>
            </a:lvl4pPr>
            <a:lvl5pPr>
              <a:lnSpc>
                <a:spcPct val="90000"/>
              </a:lnSpc>
              <a:defRPr/>
            </a:lvl5pPr>
          </a:lstStyle>
          <a:p>
            <a:pPr lvl="0"/>
            <a:r>
              <a:rPr lang="en-US"/>
              <a:t>[Title and </a:t>
            </a:r>
            <a:r>
              <a:rPr lang="en-US" err="1"/>
              <a:t>content_White</a:t>
            </a:r>
            <a:r>
              <a:rPr lang="en-US"/>
              <a:t>]</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43489" y="375932"/>
            <a:ext cx="962749" cy="428400"/>
          </a:xfrm>
          <a:prstGeom prst="rect">
            <a:avLst/>
          </a:prstGeom>
        </p:spPr>
      </p:pic>
    </p:spTree>
    <p:extLst>
      <p:ext uri="{BB962C8B-B14F-4D97-AF65-F5344CB8AC3E}">
        <p14:creationId xmlns:p14="http://schemas.microsoft.com/office/powerpoint/2010/main" val="1212610594"/>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3895725"/>
            <a:ext cx="4831200"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4933950"/>
            <a:ext cx="48312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250825" y="1903414"/>
            <a:ext cx="4831200" cy="1609724"/>
          </a:xfrm>
        </p:spPr>
        <p:txBody>
          <a:bodyPr anchor="b" anchorCtr="0"/>
          <a:lstStyle>
            <a:lvl1pPr>
              <a:defRPr sz="4800" b="0">
                <a:solidFill>
                  <a:schemeClr val="tx1"/>
                </a:solidFill>
              </a:defRPr>
            </a:lvl1pPr>
          </a:lstStyle>
          <a:p>
            <a:r>
              <a:rPr lang="en-GB" noProof="0"/>
              <a:t>Click to edit Master title style</a:t>
            </a:r>
            <a:endParaRPr lang="en-GB"/>
          </a:p>
        </p:txBody>
      </p:sp>
    </p:spTree>
    <p:extLst>
      <p:ext uri="{BB962C8B-B14F-4D97-AF65-F5344CB8AC3E}">
        <p14:creationId xmlns:p14="http://schemas.microsoft.com/office/powerpoint/2010/main" val="3053652747"/>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11" name="Picture 10">
            <a:extLst>
              <a:ext uri="{FF2B5EF4-FFF2-40B4-BE49-F238E27FC236}">
                <a16:creationId xmlns:a16="http://schemas.microsoft.com/office/drawing/2014/main" id="{D8DDD2E6-D94B-4F36-8AE2-49B78BD49D2A}"/>
              </a:ext>
            </a:extLst>
          </p:cNvPr>
          <p:cNvPicPr>
            <a:picLocks noChangeAspect="1"/>
          </p:cNvPicPr>
          <p:nvPr userDrawn="1">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2411" y="6150491"/>
            <a:ext cx="4315968" cy="443373"/>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75"/>
            <a:ext cx="5767387"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3" name="Title 3">
            <a:extLst>
              <a:ext uri="{FF2B5EF4-FFF2-40B4-BE49-F238E27FC236}">
                <a16:creationId xmlns:a16="http://schemas.microsoft.com/office/drawing/2014/main" id="{89ED0235-D323-761D-EEF7-E0523C5C3578}"/>
              </a:ext>
            </a:extLst>
          </p:cNvPr>
          <p:cNvSpPr>
            <a:spLocks noGrp="1"/>
          </p:cNvSpPr>
          <p:nvPr>
            <p:ph type="title"/>
            <p:custDataLst>
              <p:tags r:id="rId4"/>
            </p:custDataLst>
          </p:nvPr>
        </p:nvSpPr>
        <p:spPr>
          <a:xfrm>
            <a:off x="252413" y="1066800"/>
            <a:ext cx="5767387" cy="1660525"/>
          </a:xfrm>
        </p:spPr>
        <p:txBody>
          <a:bodyPr anchor="b" anchorCtr="0"/>
          <a:lstStyle>
            <a:lvl1pPr>
              <a:defRPr sz="5400" b="0">
                <a:solidFill>
                  <a:schemeClr val="bg1"/>
                </a:solidFill>
              </a:defRPr>
            </a:lvl1pPr>
          </a:lstStyle>
          <a:p>
            <a:r>
              <a:rPr lang="en-GB"/>
              <a:t>Click to edit Master title style</a:t>
            </a:r>
          </a:p>
        </p:txBody>
      </p:sp>
      <p:sp>
        <p:nvSpPr>
          <p:cNvPr id="8" name="Picture Placeholder 4">
            <a:extLst>
              <a:ext uri="{FF2B5EF4-FFF2-40B4-BE49-F238E27FC236}">
                <a16:creationId xmlns:a16="http://schemas.microsoft.com/office/drawing/2014/main" id="{CB504939-9242-1201-8ADD-5898C0D971CB}"/>
              </a:ext>
            </a:extLst>
          </p:cNvPr>
          <p:cNvSpPr>
            <a:spLocks noGrp="1"/>
          </p:cNvSpPr>
          <p:nvPr>
            <p:ph type="pic" sz="quarter" idx="15" hasCustomPrompt="1"/>
            <p:custDataLst>
              <p:tags r:id="rId5"/>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Tree>
    <p:extLst>
      <p:ext uri="{BB962C8B-B14F-4D97-AF65-F5344CB8AC3E}">
        <p14:creationId xmlns:p14="http://schemas.microsoft.com/office/powerpoint/2010/main" val="3231511296"/>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5" name="Picture Placeholder 4"/>
          <p:cNvSpPr>
            <a:spLocks noGrp="1"/>
          </p:cNvSpPr>
          <p:nvPr>
            <p:ph type="pic" sz="quarter" idx="15" hasCustomPrompt="1"/>
            <p:custDataLst>
              <p:tags r:id="rId2"/>
            </p:custDataLst>
          </p:nvPr>
        </p:nvSpPr>
        <p:spPr>
          <a:xfrm>
            <a:off x="6149975" y="0"/>
            <a:ext cx="6042023" cy="6857999"/>
          </a:xfrm>
        </p:spPr>
        <p:txBody>
          <a:bodyPr anchor="ctr" anchorCtr="0"/>
          <a:lstStyle>
            <a:lvl1pPr marL="0" indent="266700" algn="ctr">
              <a:defRPr sz="1400" i="0" baseline="0">
                <a:solidFill>
                  <a:schemeClr val="tx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00"/>
            <a:ext cx="5767387"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4"/>
            </p:custDataLst>
          </p:nvPr>
        </p:nvSpPr>
        <p:spPr>
          <a:xfrm>
            <a:off x="252413" y="1117601"/>
            <a:ext cx="5767387" cy="1609724"/>
          </a:xfrm>
        </p:spPr>
        <p:txBody>
          <a:bodyPr anchor="b" anchorCtr="0"/>
          <a:lstStyle>
            <a:lvl1pPr>
              <a:defRPr sz="5400" b="0">
                <a:solidFill>
                  <a:schemeClr val="tx1"/>
                </a:solidFill>
              </a:defRPr>
            </a:lvl1pPr>
          </a:lstStyle>
          <a:p>
            <a:r>
              <a:rPr lang="en-GB"/>
              <a:t>Click to edit Master title style</a:t>
            </a:r>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5"/>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168971008"/>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4694240"/>
            <a:ext cx="482852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1199995"/>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5867402"/>
            <a:ext cx="482852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250825" y="2697166"/>
            <a:ext cx="4830133" cy="1609724"/>
          </a:xfrm>
        </p:spPr>
        <p:txBody>
          <a:bodyPr anchor="b" anchorCtr="0"/>
          <a:lstStyle>
            <a:lvl1pPr>
              <a:defRPr sz="4800" b="0"/>
            </a:lvl1pPr>
          </a:lstStyle>
          <a:p>
            <a:r>
              <a:rPr lang="en-GB"/>
              <a:t>Click to edit Master title style</a:t>
            </a:r>
          </a:p>
        </p:txBody>
      </p:sp>
    </p:spTree>
    <p:extLst>
      <p:ext uri="{BB962C8B-B14F-4D97-AF65-F5344CB8AC3E}">
        <p14:creationId xmlns:p14="http://schemas.microsoft.com/office/powerpoint/2010/main" val="4274578786"/>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solidFill>
          <a:srgbClr val="BBDD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4"/>
            </p:custDataLst>
          </p:nvPr>
        </p:nvSpPr>
        <p:spPr>
          <a:xfrm>
            <a:off x="252414" y="4286250"/>
            <a:ext cx="8716962" cy="674687"/>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5"/>
            </p:custDataLst>
          </p:nvPr>
        </p:nvSpPr>
        <p:spPr>
          <a:xfrm>
            <a:off x="252414" y="5110163"/>
            <a:ext cx="8716962" cy="681037"/>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p:custDataLst>
              <p:tags r:id="rId6"/>
            </p:custDataLst>
          </p:nvPr>
        </p:nvSpPr>
        <p:spPr>
          <a:xfrm>
            <a:off x="252413" y="3081600"/>
            <a:ext cx="8716962" cy="814387"/>
          </a:xfrm>
        </p:spPr>
        <p:txBody>
          <a:bodyPr/>
          <a:lstStyle>
            <a:lvl1pPr>
              <a:defRPr sz="5400" b="0">
                <a:solidFill>
                  <a:schemeClr val="tx1"/>
                </a:solidFill>
              </a:defRPr>
            </a:lvl1pPr>
          </a:lstStyle>
          <a:p>
            <a:r>
              <a:rPr lang="en-GB"/>
              <a:t>Click to edit Master title style</a:t>
            </a:r>
          </a:p>
        </p:txBody>
      </p:sp>
    </p:spTree>
    <p:extLst>
      <p:ext uri="{BB962C8B-B14F-4D97-AF65-F5344CB8AC3E}">
        <p14:creationId xmlns:p14="http://schemas.microsoft.com/office/powerpoint/2010/main" val="3621607616"/>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3331-262C-8534-3981-2F58A006BCE1}"/>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0490"/>
            <a:ext cx="4315968" cy="443372"/>
          </a:xfrm>
          <a:prstGeom prst="rect">
            <a:avLst/>
          </a:prstGeom>
        </p:spPr>
      </p:pic>
      <p:pic>
        <p:nvPicPr>
          <p:cNvPr id="12" name="Graphic 11">
            <a:extLst>
              <a:ext uri="{FF2B5EF4-FFF2-40B4-BE49-F238E27FC236}">
                <a16:creationId xmlns:a16="http://schemas.microsoft.com/office/drawing/2014/main" id="{3AF73B90-7678-8C7E-B223-A86C7048B12B}"/>
              </a:ext>
            </a:extLst>
          </p:cNvPr>
          <p:cNvPicPr>
            <a:picLocks noChangeAspect="1"/>
          </p:cNvPicPr>
          <p:nvPr userDrawn="1">
            <p:custDataLst>
              <p:tags r:id="rId2"/>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988" t="1833" b="11566"/>
          <a:stretch/>
        </p:blipFill>
        <p:spPr>
          <a:xfrm flipH="1">
            <a:off x="4108994" y="-1"/>
            <a:ext cx="8083005" cy="6858001"/>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252413" y="3124199"/>
            <a:ext cx="8386762" cy="1044575"/>
          </a:xfrm>
        </p:spPr>
        <p:txBody>
          <a:bodyPr anchor="t" anchorCtr="0"/>
          <a:lstStyle>
            <a:lvl1pPr>
              <a:defRPr sz="20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4"/>
            </p:custDataLst>
          </p:nvPr>
        </p:nvSpPr>
        <p:spPr>
          <a:xfrm>
            <a:off x="252413" y="4410075"/>
            <a:ext cx="8386762"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5"/>
            </p:custDataLst>
          </p:nvPr>
        </p:nvSpPr>
        <p:spPr>
          <a:xfrm>
            <a:off x="252413" y="1066800"/>
            <a:ext cx="8386762" cy="1660525"/>
          </a:xfrm>
        </p:spPr>
        <p:txBody>
          <a:bodyPr anchor="b" anchorCtr="0"/>
          <a:lstStyle>
            <a:lvl1pPr>
              <a:defRPr sz="5400" b="0">
                <a:solidFill>
                  <a:schemeClr val="bg1"/>
                </a:solidFill>
              </a:defRPr>
            </a:lvl1pPr>
          </a:lstStyle>
          <a:p>
            <a:r>
              <a:rPr lang="en-GB"/>
              <a:t>Click to edit Master title style</a:t>
            </a:r>
          </a:p>
        </p:txBody>
      </p:sp>
    </p:spTree>
    <p:extLst>
      <p:ext uri="{BB962C8B-B14F-4D97-AF65-F5344CB8AC3E}">
        <p14:creationId xmlns:p14="http://schemas.microsoft.com/office/powerpoint/2010/main" val="32605654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on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6686550" y="933450"/>
            <a:ext cx="3228975" cy="6162675"/>
          </a:xfrm>
          <a:prstGeom prst="roundRect">
            <a:avLst>
              <a:gd name="adj" fmla="val 9292"/>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pic>
        <p:nvPicPr>
          <p:cNvPr id="3" name="Picture 2">
            <a:extLst>
              <a:ext uri="{FF2B5EF4-FFF2-40B4-BE49-F238E27FC236}">
                <a16:creationId xmlns:a16="http://schemas.microsoft.com/office/drawing/2014/main" id="{E55187FE-7A92-1257-209D-1BF78BA689AD}"/>
              </a:ext>
            </a:extLst>
          </p:cNvPr>
          <p:cNvPicPr>
            <a:picLocks noChangeAspect="1" noChangeArrowheads="1"/>
          </p:cNvPicPr>
          <p:nvPr userDrawn="1">
            <p:custDataLst>
              <p:tags r:id="rId6"/>
            </p:custDataLst>
          </p:nvPr>
        </p:nvPicPr>
        <p:blipFill>
          <a:blip r:embed="rId8">
            <a:extLst>
              <a:ext uri="{28A0092B-C50C-407E-A947-70E740481C1C}">
                <a14:useLocalDpi xmlns:a14="http://schemas.microsoft.com/office/drawing/2010/main" val="0"/>
              </a:ext>
            </a:extLst>
          </a:blip>
          <a:srcRect b="18434"/>
          <a:stretch>
            <a:fillRect/>
          </a:stretch>
        </p:blipFill>
        <p:spPr bwMode="auto">
          <a:xfrm>
            <a:off x="6396082" y="334283"/>
            <a:ext cx="3819440" cy="6523718"/>
          </a:xfrm>
          <a:custGeom>
            <a:avLst/>
            <a:gdLst>
              <a:gd name="connsiteX0" fmla="*/ 0 w 3756769"/>
              <a:gd name="connsiteY0" fmla="*/ 0 h 6416672"/>
              <a:gd name="connsiteX1" fmla="*/ 3756769 w 3756769"/>
              <a:gd name="connsiteY1" fmla="*/ 0 h 6416672"/>
              <a:gd name="connsiteX2" fmla="*/ 3756769 w 3756769"/>
              <a:gd name="connsiteY2" fmla="*/ 6416672 h 6416672"/>
              <a:gd name="connsiteX3" fmla="*/ 0 w 3756769"/>
              <a:gd name="connsiteY3" fmla="*/ 6416672 h 6416672"/>
            </a:gdLst>
            <a:ahLst/>
            <a:cxnLst>
              <a:cxn ang="0">
                <a:pos x="connsiteX0" y="connsiteY0"/>
              </a:cxn>
              <a:cxn ang="0">
                <a:pos x="connsiteX1" y="connsiteY1"/>
              </a:cxn>
              <a:cxn ang="0">
                <a:pos x="connsiteX2" y="connsiteY2"/>
              </a:cxn>
              <a:cxn ang="0">
                <a:pos x="connsiteX3" y="connsiteY3"/>
              </a:cxn>
            </a:cxnLst>
            <a:rect l="l" t="t" r="r" b="b"/>
            <a:pathLst>
              <a:path w="3756769" h="6416672">
                <a:moveTo>
                  <a:pt x="0" y="0"/>
                </a:moveTo>
                <a:lnTo>
                  <a:pt x="3756769" y="0"/>
                </a:lnTo>
                <a:lnTo>
                  <a:pt x="3756769" y="6416672"/>
                </a:lnTo>
                <a:lnTo>
                  <a:pt x="0" y="6416672"/>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993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Cover 7">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640E62-EABE-B820-EADE-9C6922375D02}"/>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988" t="1833" b="11566"/>
          <a:stretch/>
        </p:blipFill>
        <p:spPr>
          <a:xfrm flipH="1">
            <a:off x="4108994" y="-1"/>
            <a:ext cx="8083005"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252412" y="4410075"/>
            <a:ext cx="83880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252412" y="1066800"/>
            <a:ext cx="8388000" cy="1660525"/>
          </a:xfrm>
        </p:spPr>
        <p:txBody>
          <a:bodyPr anchor="b" anchorCtr="0"/>
          <a:lstStyle>
            <a:lvl1pPr>
              <a:defRPr sz="5400" b="0">
                <a:solidFill>
                  <a:schemeClr val="tx1"/>
                </a:solidFill>
              </a:defRPr>
            </a:lvl1pPr>
          </a:lstStyle>
          <a:p>
            <a:r>
              <a:rPr lang="en-GB"/>
              <a:t>Click to edit Master title style</a:t>
            </a:r>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5"/>
            </p:custDataLst>
          </p:nvPr>
        </p:nvSpPr>
        <p:spPr>
          <a:xfrm>
            <a:off x="252413" y="3124199"/>
            <a:ext cx="8386762" cy="1044575"/>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2883271981"/>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95576"/>
            <a:ext cx="5768975" cy="1609724"/>
          </a:xfrm>
        </p:spPr>
        <p:txBody>
          <a:bodyPr anchor="b" anchorCtr="0"/>
          <a:lstStyle>
            <a:lvl1pPr>
              <a:defRPr sz="5400" b="0">
                <a:solidFill>
                  <a:schemeClr val="bg1"/>
                </a:solidFill>
              </a:defRPr>
            </a:lvl1pPr>
          </a:lstStyle>
          <a:p>
            <a:r>
              <a:rPr lang="en-GB" noProof="0"/>
              <a:t>Click to edit Master title style</a:t>
            </a:r>
            <a:endParaRPr lang="en-GB"/>
          </a:p>
        </p:txBody>
      </p:sp>
      <p:sp>
        <p:nvSpPr>
          <p:cNvPr id="3" name="Slide Number Placeholder 2">
            <a:extLst>
              <a:ext uri="{FF2B5EF4-FFF2-40B4-BE49-F238E27FC236}">
                <a16:creationId xmlns:a16="http://schemas.microsoft.com/office/drawing/2014/main" id="{838000D4-08B4-E10E-EDA4-46D8E75AF904}"/>
              </a:ext>
            </a:extLst>
          </p:cNvPr>
          <p:cNvSpPr>
            <a:spLocks noGrp="1"/>
          </p:cNvSpPr>
          <p:nvPr>
            <p:ph type="sldNum" sz="quarter" idx="16"/>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897802437"/>
      </p:ext>
    </p:extLst>
  </p:cSld>
  <p:clrMapOvr>
    <a:masterClrMapping/>
  </p:clrMapOvr>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4319588" indent="0" algn="ctr">
              <a:defRPr sz="1400" i="0" baseline="0">
                <a:solidFill>
                  <a:schemeClr val="tx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49600"/>
            <a:ext cx="5768975" cy="1609724"/>
          </a:xfrm>
        </p:spPr>
        <p:txBody>
          <a:bodyPr anchor="b" anchorCtr="0"/>
          <a:lstStyle>
            <a:lvl1pPr>
              <a:defRPr sz="5400" b="0">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4DAE4FD5-4F7F-9997-714C-FDC645C6AE1C}"/>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240032845"/>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anchor="t" anchorCtr="0"/>
          <a:lstStyle>
            <a:lvl1pPr marL="4320000" algn="l">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6019200" y="1753200"/>
            <a:ext cx="6174000" cy="3229200"/>
          </a:xfrm>
          <a:solidFill>
            <a:schemeClr val="tx1"/>
          </a:solidFill>
        </p:spPr>
        <p:txBody>
          <a:bodyPr lIns="273600" tIns="46800" rIns="90000" bIns="46800" anchor="ctr" anchorCtr="0"/>
          <a:lstStyle>
            <a:lvl1pPr>
              <a:defRPr sz="5400" b="0">
                <a:solidFill>
                  <a:schemeClr val="bg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6FB6DCA7-D61C-B660-5C48-E2953E892F5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3145558553"/>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BBDD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wrap="square" anchor="ctr" anchorCtr="0"/>
          <a:lstStyle>
            <a:lvl1pPr marL="4320000" algn="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1585913" y="-1"/>
            <a:ext cx="4564062" cy="5110163"/>
          </a:xfrm>
          <a:solidFill>
            <a:schemeClr val="bg2"/>
          </a:solidFill>
        </p:spPr>
        <p:txBody>
          <a:bodyPr lIns="273600" tIns="46800" rIns="90000" bIns="46800" anchor="ctr" anchorCtr="0"/>
          <a:lstStyle>
            <a:lvl1pPr>
              <a:defRPr sz="5400" b="0">
                <a:solidFill>
                  <a:schemeClr val="tx1"/>
                </a:solidFill>
              </a:defRPr>
            </a:lvl1pPr>
          </a:lstStyle>
          <a:p>
            <a:r>
              <a:rPr lang="en-GB"/>
              <a:t>Click to edit Master title style</a:t>
            </a:r>
          </a:p>
        </p:txBody>
      </p:sp>
      <p:sp>
        <p:nvSpPr>
          <p:cNvPr id="3" name="Slide Number Placeholder 2">
            <a:extLst>
              <a:ext uri="{FF2B5EF4-FFF2-40B4-BE49-F238E27FC236}">
                <a16:creationId xmlns:a16="http://schemas.microsoft.com/office/drawing/2014/main" id="{D7C36901-734F-F3F5-A022-046C6BFAF8AE}"/>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518831319"/>
      </p:ext>
    </p:extLst>
  </p:cSld>
  <p:clrMapOvr>
    <a:masterClrMapping/>
  </p:clrMapOvr>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6A652B5-0AD2-8B25-9F37-4F7BE7868BA0}"/>
              </a:ext>
            </a:extLst>
          </p:cNvPr>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68" t="1833" b="11566"/>
          <a:stretch/>
        </p:blipFill>
        <p:spPr>
          <a:xfrm flipV="1">
            <a:off x="0" y="-9"/>
            <a:ext cx="9919134" cy="6858002"/>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bg1"/>
                </a:solidFill>
              </a:defRPr>
            </a:lvl1pPr>
          </a:lstStyle>
          <a:p>
            <a:r>
              <a:rPr lang="en-GB"/>
              <a:t>Click to edit Master title style</a:t>
            </a:r>
          </a:p>
        </p:txBody>
      </p:sp>
      <p:sp>
        <p:nvSpPr>
          <p:cNvPr id="8" name="Slide Number Placeholder 7">
            <a:extLst>
              <a:ext uri="{FF2B5EF4-FFF2-40B4-BE49-F238E27FC236}">
                <a16:creationId xmlns:a16="http://schemas.microsoft.com/office/drawing/2014/main" id="{82FA7297-110E-7B95-9276-EBEA991955DA}"/>
              </a:ext>
            </a:extLst>
          </p:cNvPr>
          <p:cNvSpPr>
            <a:spLocks noGrp="1"/>
          </p:cNvSpPr>
          <p:nvPr>
            <p:ph type="sldNum" sz="quarter" idx="10"/>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pic>
        <p:nvPicPr>
          <p:cNvPr id="3" name="Picture 2">
            <a:extLst>
              <a:ext uri="{FF2B5EF4-FFF2-40B4-BE49-F238E27FC236}">
                <a16:creationId xmlns:a16="http://schemas.microsoft.com/office/drawing/2014/main" id="{1B8451E0-1554-6A5B-015D-1377DA96902E}"/>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17692263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BBDDE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D67D11-B1DF-64DE-C8AA-69045D193FE1}"/>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91" r="2791" b="17511"/>
          <a:stretch/>
        </p:blipFill>
        <p:spPr>
          <a:xfrm flipV="1">
            <a:off x="5842575" y="-1"/>
            <a:ext cx="6349425" cy="6880035"/>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250825" y="1892301"/>
            <a:ext cx="7378700"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A75A1FA-71AD-D797-7EB8-1352B92A2AC2}"/>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1810767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2F81D88-7F64-46A8-5A85-63E7422A2715}"/>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44" t="2618" b="3121"/>
          <a:stretch/>
        </p:blipFill>
        <p:spPr>
          <a:xfrm>
            <a:off x="0" y="-1"/>
            <a:ext cx="8915400" cy="6858001"/>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149974" y="1892301"/>
            <a:ext cx="5762625" cy="2276474"/>
          </a:xfrm>
        </p:spPr>
        <p:txBody>
          <a:bodyPr anchor="ctr" anchorCtr="0"/>
          <a:lstStyle>
            <a:lvl1pPr>
              <a:defRPr sz="5400" b="0">
                <a:solidFill>
                  <a:schemeClr val="tx1"/>
                </a:solidFill>
              </a:defRPr>
            </a:lvl1pPr>
          </a:lstStyle>
          <a:p>
            <a:r>
              <a:rPr lang="en-GB"/>
              <a:t>Click to edit Master title style</a:t>
            </a:r>
          </a:p>
        </p:txBody>
      </p:sp>
      <p:sp>
        <p:nvSpPr>
          <p:cNvPr id="7" name="Slide Number Placeholder 6">
            <a:extLst>
              <a:ext uri="{FF2B5EF4-FFF2-40B4-BE49-F238E27FC236}">
                <a16:creationId xmlns:a16="http://schemas.microsoft.com/office/drawing/2014/main" id="{31538935-50E6-E3B1-F822-E26CEFB3842E}"/>
              </a:ext>
            </a:extLst>
          </p:cNvPr>
          <p:cNvSpPr>
            <a:spLocks noGrp="1"/>
          </p:cNvSpPr>
          <p:nvPr>
            <p:ph type="sldNum" sz="quarter" idx="10"/>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3157072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hapter Divider">
    <p:bg>
      <p:bgPr>
        <a:solidFill>
          <a:srgbClr val="E0C6AD"/>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2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2" name="Title 1">
            <a:extLst>
              <a:ext uri="{FF2B5EF4-FFF2-40B4-BE49-F238E27FC236}">
                <a16:creationId xmlns:a16="http://schemas.microsoft.com/office/drawing/2014/main" id="{0115422F-8845-ED84-E212-EAE076669F0E}"/>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tx1"/>
                </a:solidFill>
              </a:defRPr>
            </a:lvl1pPr>
          </a:lstStyle>
          <a:p>
            <a:r>
              <a:rPr lang="en-GB" noProof="0"/>
              <a:t>Click to edit Master title style</a:t>
            </a:r>
            <a:endParaRPr lang="en-US" noProof="0"/>
          </a:p>
        </p:txBody>
      </p:sp>
    </p:spTree>
    <p:extLst>
      <p:ext uri="{BB962C8B-B14F-4D97-AF65-F5344CB8AC3E}">
        <p14:creationId xmlns:p14="http://schemas.microsoft.com/office/powerpoint/2010/main" val="263807374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hapter Divider Space">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1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3" name="Title 1">
            <a:extLst>
              <a:ext uri="{FF2B5EF4-FFF2-40B4-BE49-F238E27FC236}">
                <a16:creationId xmlns:a16="http://schemas.microsoft.com/office/drawing/2014/main" id="{72766373-7FAA-5AC5-8660-102B39552013}"/>
              </a:ext>
            </a:extLst>
          </p:cNvPr>
          <p:cNvSpPr>
            <a:spLocks noGrp="1"/>
          </p:cNvSpPr>
          <p:nvPr>
            <p:ph type="title"/>
            <p:custDataLst>
              <p:tags r:id="rId2"/>
            </p:custDataLst>
          </p:nvPr>
        </p:nvSpPr>
        <p:spPr>
          <a:xfrm>
            <a:off x="189706" y="1752600"/>
            <a:ext cx="11660187" cy="2320927"/>
          </a:xfrm>
        </p:spPr>
        <p:txBody>
          <a:bodyPr anchor="b" anchorCtr="0"/>
          <a:lstStyle>
            <a:lvl1pPr>
              <a:defRPr sz="5400">
                <a:solidFill>
                  <a:schemeClr val="bg1"/>
                </a:solidFill>
              </a:defRPr>
            </a:lvl1pPr>
          </a:lstStyle>
          <a:p>
            <a:r>
              <a:rPr lang="en-GB" noProof="0"/>
              <a:t>Click to edit Master title style</a:t>
            </a:r>
            <a:endParaRPr lang="en-US" noProof="0"/>
          </a:p>
        </p:txBody>
      </p:sp>
      <p:pic>
        <p:nvPicPr>
          <p:cNvPr id="2" name="Picture 1">
            <a:extLst>
              <a:ext uri="{FF2B5EF4-FFF2-40B4-BE49-F238E27FC236}">
                <a16:creationId xmlns:a16="http://schemas.microsoft.com/office/drawing/2014/main" id="{D9ED8643-25C6-D48A-8B74-7F6FBD80877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2920099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on Table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8F250-1103-D513-9319-22017511DBD8}"/>
              </a:ext>
            </a:extLst>
          </p:cNvPr>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rcRect b="14932"/>
          <a:stretch>
            <a:fillRect/>
          </a:stretch>
        </p:blipFill>
        <p:spPr>
          <a:xfrm>
            <a:off x="5580094" y="252413"/>
            <a:ext cx="5356338" cy="6605587"/>
          </a:xfrm>
          <a:custGeom>
            <a:avLst/>
            <a:gdLst>
              <a:gd name="connsiteX0" fmla="*/ 0 w 5125474"/>
              <a:gd name="connsiteY0" fmla="*/ 0 h 6320880"/>
              <a:gd name="connsiteX1" fmla="*/ 5125474 w 5125474"/>
              <a:gd name="connsiteY1" fmla="*/ 0 h 6320880"/>
              <a:gd name="connsiteX2" fmla="*/ 5125474 w 5125474"/>
              <a:gd name="connsiteY2" fmla="*/ 6320880 h 6320880"/>
              <a:gd name="connsiteX3" fmla="*/ 0 w 5125474"/>
              <a:gd name="connsiteY3" fmla="*/ 6320880 h 6320880"/>
            </a:gdLst>
            <a:ahLst/>
            <a:cxnLst>
              <a:cxn ang="0">
                <a:pos x="connsiteX0" y="connsiteY0"/>
              </a:cxn>
              <a:cxn ang="0">
                <a:pos x="connsiteX1" y="connsiteY1"/>
              </a:cxn>
              <a:cxn ang="0">
                <a:pos x="connsiteX2" y="connsiteY2"/>
              </a:cxn>
              <a:cxn ang="0">
                <a:pos x="connsiteX3" y="connsiteY3"/>
              </a:cxn>
            </a:cxnLst>
            <a:rect l="l" t="t" r="r" b="b"/>
            <a:pathLst>
              <a:path w="5125474" h="6320880">
                <a:moveTo>
                  <a:pt x="0" y="0"/>
                </a:moveTo>
                <a:lnTo>
                  <a:pt x="5125474" y="0"/>
                </a:lnTo>
                <a:lnTo>
                  <a:pt x="5125474" y="6320880"/>
                </a:lnTo>
                <a:lnTo>
                  <a:pt x="0" y="6320880"/>
                </a:lnTo>
                <a:close/>
              </a:path>
            </a:pathLst>
          </a:custGeom>
        </p:spPr>
      </p:pic>
      <p:sp>
        <p:nvSpPr>
          <p:cNvPr id="7" name="Rectangle 6">
            <a:extLst>
              <a:ext uri="{FF2B5EF4-FFF2-40B4-BE49-F238E27FC236}">
                <a16:creationId xmlns:a16="http://schemas.microsoft.com/office/drawing/2014/main" id="{2E29EFAB-7464-34FA-0716-095AF09E804D}"/>
              </a:ext>
            </a:extLst>
          </p:cNvPr>
          <p:cNvSpPr/>
          <p:nvPr userDrawn="1">
            <p:custDataLst>
              <p:tags r:id="rId2"/>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3"/>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4"/>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5"/>
            </p:custDataLst>
          </p:nvPr>
        </p:nvSpPr>
        <p:spPr>
          <a:xfrm>
            <a:off x="5966460" y="850105"/>
            <a:ext cx="4648200" cy="6007895"/>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6"/>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99644226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136B9-1BE5-38AE-6BFB-D9C88BA6355D}"/>
              </a:ext>
            </a:extLst>
          </p:cNvPr>
          <p:cNvPicPr>
            <a:picLocks noChangeAspect="1"/>
          </p:cNvPicPr>
          <p:nvPr userDrawn="1">
            <p:custDataLst>
              <p:tags r:id="rId1"/>
            </p:custDataLst>
          </p:nvPr>
        </p:nvPicPr>
        <p:blipFill rotWithShape="1">
          <a:blip r:embed="rId6"/>
          <a:srcRect l="-1" t="1157" r="4026" b="7757"/>
          <a:stretch/>
        </p:blipFill>
        <p:spPr>
          <a:xfrm>
            <a:off x="7424338" y="-1"/>
            <a:ext cx="4767662" cy="6858001"/>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tx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7243762" cy="3906837"/>
          </a:xfrm>
        </p:spPr>
        <p:txBody>
          <a:bodyPr/>
          <a:lstStyle>
            <a:lvl1pPr>
              <a:defRPr>
                <a:solidFill>
                  <a:schemeClr val="tx1"/>
                </a:solidFill>
              </a:defRPr>
            </a:lvl1pPr>
          </a:lstStyle>
          <a:p>
            <a:r>
              <a:rPr lang="en-GB"/>
              <a:t>Click icon to add table</a:t>
            </a:r>
          </a:p>
        </p:txBody>
      </p:sp>
      <p:sp>
        <p:nvSpPr>
          <p:cNvPr id="8" name="Slide Number Placeholder 7">
            <a:extLst>
              <a:ext uri="{FF2B5EF4-FFF2-40B4-BE49-F238E27FC236}">
                <a16:creationId xmlns:a16="http://schemas.microsoft.com/office/drawing/2014/main" id="{144C780B-19B4-4F3F-D1AA-CC1C9FD6A277}"/>
              </a:ext>
            </a:extLst>
          </p:cNvPr>
          <p:cNvSpPr>
            <a:spLocks noGrp="1"/>
          </p:cNvSpPr>
          <p:nvPr>
            <p:ph type="sldNum" sz="quarter" idx="13"/>
            <p:custDataLst>
              <p:tags r:id="rId4"/>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77810205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60F34E-8AF7-F145-9BFC-232742B98A06}"/>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634" t="-3743" r="10" b="4789"/>
          <a:stretch/>
        </p:blipFill>
        <p:spPr>
          <a:xfrm flipH="1">
            <a:off x="3868737" y="-348845"/>
            <a:ext cx="8324218" cy="7206845"/>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Slide Number Placeholder 7">
            <a:extLst>
              <a:ext uri="{FF2B5EF4-FFF2-40B4-BE49-F238E27FC236}">
                <a16:creationId xmlns:a16="http://schemas.microsoft.com/office/drawing/2014/main" id="{2291EF89-97D9-8145-0D30-D9B63AF153C0}"/>
              </a:ext>
            </a:extLst>
          </p:cNvPr>
          <p:cNvSpPr>
            <a:spLocks noGrp="1"/>
          </p:cNvSpPr>
          <p:nvPr>
            <p:ph type="sldNum" sz="quarter" idx="13"/>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pic>
        <p:nvPicPr>
          <p:cNvPr id="3" name="Picture 2">
            <a:extLst>
              <a:ext uri="{FF2B5EF4-FFF2-40B4-BE49-F238E27FC236}">
                <a16:creationId xmlns:a16="http://schemas.microsoft.com/office/drawing/2014/main" id="{CC2E30C8-CEDB-A379-E230-CEBEFBD470DC}"/>
              </a:ext>
            </a:extLst>
          </p:cNvPr>
          <p:cNvPicPr>
            <a:picLocks noChangeAspect="1"/>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268507" y="6298794"/>
            <a:ext cx="656793" cy="292506"/>
          </a:xfrm>
          <a:prstGeom prst="rect">
            <a:avLst/>
          </a:prstGeom>
        </p:spPr>
      </p:pic>
    </p:spTree>
    <p:extLst>
      <p:ext uri="{BB962C8B-B14F-4D97-AF65-F5344CB8AC3E}">
        <p14:creationId xmlns:p14="http://schemas.microsoft.com/office/powerpoint/2010/main" val="23728089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1"/>
            </p:custDataLst>
          </p:nvPr>
        </p:nvSpPr>
        <p:spPr/>
        <p:txBody>
          <a:bodyPr/>
          <a:lstStyle>
            <a:lvl1pPr>
              <a:defRPr>
                <a:solidFill>
                  <a:schemeClr val="bg1"/>
                </a:solidFill>
              </a:defRPr>
            </a:lvl1pPr>
          </a:lstStyle>
          <a:p>
            <a:r>
              <a:rPr lang="en-GB"/>
              <a:t>Click to edit Master title style</a:t>
            </a:r>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2"/>
            </p:custDataLst>
          </p:nvPr>
        </p:nvSpPr>
        <p:spPr>
          <a:xfrm>
            <a:off x="252413" y="1884363"/>
            <a:ext cx="5767387" cy="3906837"/>
          </a:xfrm>
        </p:spPr>
        <p:txBody>
          <a:bodyPr/>
          <a:lstStyle>
            <a:lvl1pPr>
              <a:defRPr>
                <a:solidFill>
                  <a:schemeClr val="bg1"/>
                </a:solidFill>
              </a:defRPr>
            </a:lvl1pPr>
          </a:lstStyle>
          <a:p>
            <a:r>
              <a:rPr lang="en-GB"/>
              <a:t>Click icon to add table</a:t>
            </a:r>
          </a:p>
        </p:txBody>
      </p:sp>
      <p:sp>
        <p:nvSpPr>
          <p:cNvPr id="8" name="Picture Placeholder 7">
            <a:extLst>
              <a:ext uri="{FF2B5EF4-FFF2-40B4-BE49-F238E27FC236}">
                <a16:creationId xmlns:a16="http://schemas.microsoft.com/office/drawing/2014/main" id="{6C7E7CD6-3871-ACFA-6D44-4D40F353D58C}"/>
              </a:ext>
            </a:extLst>
          </p:cNvPr>
          <p:cNvSpPr>
            <a:spLocks noGrp="1"/>
          </p:cNvSpPr>
          <p:nvPr>
            <p:ph type="pic" sz="quarter" idx="13"/>
            <p:custDataLst>
              <p:tags r:id="rId3"/>
            </p:custDataLst>
          </p:nvPr>
        </p:nvSpPr>
        <p:spPr>
          <a:xfrm>
            <a:off x="6149975" y="1884363"/>
            <a:ext cx="5775325" cy="3906837"/>
          </a:xfrm>
        </p:spPr>
        <p:txBody>
          <a:bodyPr/>
          <a:lstStyle/>
          <a:p>
            <a:r>
              <a:rPr lang="en-GB"/>
              <a:t>Click icon to add picture</a:t>
            </a:r>
          </a:p>
        </p:txBody>
      </p:sp>
      <p:sp>
        <p:nvSpPr>
          <p:cNvPr id="9" name="Slide Number Placeholder 8">
            <a:extLst>
              <a:ext uri="{FF2B5EF4-FFF2-40B4-BE49-F238E27FC236}">
                <a16:creationId xmlns:a16="http://schemas.microsoft.com/office/drawing/2014/main" id="{75CF20D0-1B36-E46F-523B-5AD8C7C5A32B}"/>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pic>
        <p:nvPicPr>
          <p:cNvPr id="3" name="Picture 2">
            <a:extLst>
              <a:ext uri="{FF2B5EF4-FFF2-40B4-BE49-F238E27FC236}">
                <a16:creationId xmlns:a16="http://schemas.microsoft.com/office/drawing/2014/main" id="{E36CE1B1-FDB9-E72C-3567-515468E4AE62}"/>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11268507" y="6299020"/>
            <a:ext cx="656793" cy="292280"/>
          </a:xfrm>
          <a:prstGeom prst="rect">
            <a:avLst/>
          </a:prstGeom>
        </p:spPr>
      </p:pic>
    </p:spTree>
    <p:extLst>
      <p:ext uri="{BB962C8B-B14F-4D97-AF65-F5344CB8AC3E}">
        <p14:creationId xmlns:p14="http://schemas.microsoft.com/office/powerpoint/2010/main" val="22933055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genda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8093-E937-040A-468D-B30E4A254349}"/>
              </a:ext>
            </a:extLst>
          </p:cNvPr>
          <p:cNvSpPr>
            <a:spLocks noGrp="1"/>
          </p:cNvSpPr>
          <p:nvPr>
            <p:ph type="title" hasCustomPrompt="1"/>
            <p:custDataLst>
              <p:tags r:id="rId1"/>
            </p:custDataLst>
          </p:nvPr>
        </p:nvSpPr>
        <p:spPr>
          <a:xfrm>
            <a:off x="265114" y="908050"/>
            <a:ext cx="4278312" cy="844550"/>
          </a:xfrm>
        </p:spPr>
        <p:txBody>
          <a:bodyPr/>
          <a:lstStyle>
            <a:lvl1pPr>
              <a:defRPr sz="5400">
                <a:solidFill>
                  <a:schemeClr val="tx1"/>
                </a:solidFill>
              </a:defRPr>
            </a:lvl1pPr>
          </a:lstStyle>
          <a:p>
            <a:r>
              <a:rPr lang="en-US"/>
              <a:t>Agenda</a:t>
            </a:r>
            <a:endParaRPr lang="en-GB"/>
          </a:p>
        </p:txBody>
      </p:sp>
      <p:sp>
        <p:nvSpPr>
          <p:cNvPr id="6" name="Text Placeholder 5">
            <a:extLst>
              <a:ext uri="{FF2B5EF4-FFF2-40B4-BE49-F238E27FC236}">
                <a16:creationId xmlns:a16="http://schemas.microsoft.com/office/drawing/2014/main" id="{2884FCA9-7F65-0CBA-9488-22A7C7A88534}"/>
              </a:ext>
            </a:extLst>
          </p:cNvPr>
          <p:cNvSpPr>
            <a:spLocks noGrp="1"/>
          </p:cNvSpPr>
          <p:nvPr>
            <p:ph type="body" sz="quarter" idx="12" hasCustomPrompt="1"/>
            <p:custDataLst>
              <p:tags r:id="rId2"/>
            </p:custDataLst>
          </p:nvPr>
        </p:nvSpPr>
        <p:spPr>
          <a:xfrm>
            <a:off x="4676774" y="908050"/>
            <a:ext cx="1476000" cy="844550"/>
          </a:xfrm>
        </p:spPr>
        <p:txBody>
          <a:bodyPr/>
          <a:lstStyle>
            <a:lvl1pPr>
              <a:defRPr sz="5400" b="1">
                <a:solidFill>
                  <a:srgbClr val="E30613"/>
                </a:solidFill>
              </a:defRPr>
            </a:lvl1pPr>
          </a:lstStyle>
          <a:p>
            <a:pPr lvl="0"/>
            <a:r>
              <a:rPr lang="en-US"/>
              <a:t>01</a:t>
            </a:r>
          </a:p>
        </p:txBody>
      </p:sp>
      <p:sp>
        <p:nvSpPr>
          <p:cNvPr id="8" name="Text Placeholder 5">
            <a:extLst>
              <a:ext uri="{FF2B5EF4-FFF2-40B4-BE49-F238E27FC236}">
                <a16:creationId xmlns:a16="http://schemas.microsoft.com/office/drawing/2014/main" id="{FD2C12A8-43C9-2C10-87D0-62D824CD07E2}"/>
              </a:ext>
            </a:extLst>
          </p:cNvPr>
          <p:cNvSpPr>
            <a:spLocks noGrp="1"/>
          </p:cNvSpPr>
          <p:nvPr>
            <p:ph type="body" sz="quarter" idx="13" hasCustomPrompt="1"/>
            <p:custDataLst>
              <p:tags r:id="rId3"/>
            </p:custDataLst>
          </p:nvPr>
        </p:nvSpPr>
        <p:spPr>
          <a:xfrm>
            <a:off x="6590449" y="908050"/>
            <a:ext cx="1476000" cy="844550"/>
          </a:xfrm>
        </p:spPr>
        <p:txBody>
          <a:bodyPr/>
          <a:lstStyle>
            <a:lvl1pPr>
              <a:defRPr sz="5400" b="1">
                <a:solidFill>
                  <a:srgbClr val="E30613"/>
                </a:solidFill>
              </a:defRPr>
            </a:lvl1pPr>
          </a:lstStyle>
          <a:p>
            <a:pPr lvl="0"/>
            <a:r>
              <a:rPr lang="en-US"/>
              <a:t>02</a:t>
            </a:r>
          </a:p>
        </p:txBody>
      </p:sp>
      <p:sp>
        <p:nvSpPr>
          <p:cNvPr id="9" name="Text Placeholder 5">
            <a:extLst>
              <a:ext uri="{FF2B5EF4-FFF2-40B4-BE49-F238E27FC236}">
                <a16:creationId xmlns:a16="http://schemas.microsoft.com/office/drawing/2014/main" id="{228D3359-3F54-133B-F65F-F81BEA0DFD64}"/>
              </a:ext>
            </a:extLst>
          </p:cNvPr>
          <p:cNvSpPr>
            <a:spLocks noGrp="1"/>
          </p:cNvSpPr>
          <p:nvPr>
            <p:ph type="body" sz="quarter" idx="14" hasCustomPrompt="1"/>
            <p:custDataLst>
              <p:tags r:id="rId4"/>
            </p:custDataLst>
          </p:nvPr>
        </p:nvSpPr>
        <p:spPr>
          <a:xfrm>
            <a:off x="8522925" y="908050"/>
            <a:ext cx="1476000" cy="844550"/>
          </a:xfrm>
        </p:spPr>
        <p:txBody>
          <a:bodyPr/>
          <a:lstStyle>
            <a:lvl1pPr>
              <a:defRPr sz="5400" b="1">
                <a:solidFill>
                  <a:srgbClr val="E30613"/>
                </a:solidFill>
              </a:defRPr>
            </a:lvl1pPr>
          </a:lstStyle>
          <a:p>
            <a:pPr lvl="0"/>
            <a:r>
              <a:rPr lang="en-US"/>
              <a:t>03</a:t>
            </a:r>
          </a:p>
        </p:txBody>
      </p:sp>
      <p:sp>
        <p:nvSpPr>
          <p:cNvPr id="10" name="Text Placeholder 5">
            <a:extLst>
              <a:ext uri="{FF2B5EF4-FFF2-40B4-BE49-F238E27FC236}">
                <a16:creationId xmlns:a16="http://schemas.microsoft.com/office/drawing/2014/main" id="{9CE32D85-28BF-9FDA-70CA-A921D1853B4F}"/>
              </a:ext>
            </a:extLst>
          </p:cNvPr>
          <p:cNvSpPr>
            <a:spLocks noGrp="1"/>
          </p:cNvSpPr>
          <p:nvPr>
            <p:ph type="body" sz="quarter" idx="15" hasCustomPrompt="1"/>
            <p:custDataLst>
              <p:tags r:id="rId5"/>
            </p:custDataLst>
          </p:nvPr>
        </p:nvSpPr>
        <p:spPr>
          <a:xfrm>
            <a:off x="10436600" y="908050"/>
            <a:ext cx="1476000" cy="844550"/>
          </a:xfrm>
        </p:spPr>
        <p:txBody>
          <a:bodyPr/>
          <a:lstStyle>
            <a:lvl1pPr>
              <a:defRPr sz="5400" b="1">
                <a:solidFill>
                  <a:srgbClr val="E30613"/>
                </a:solidFill>
              </a:defRPr>
            </a:lvl1pPr>
          </a:lstStyle>
          <a:p>
            <a:pPr lvl="0"/>
            <a:r>
              <a:rPr lang="en-US"/>
              <a:t>04</a:t>
            </a:r>
          </a:p>
        </p:txBody>
      </p:sp>
      <p:sp>
        <p:nvSpPr>
          <p:cNvPr id="12" name="Text Placeholder 11">
            <a:extLst>
              <a:ext uri="{FF2B5EF4-FFF2-40B4-BE49-F238E27FC236}">
                <a16:creationId xmlns:a16="http://schemas.microsoft.com/office/drawing/2014/main" id="{73BDE02E-3429-51C6-26C5-EE26B2E12511}"/>
              </a:ext>
            </a:extLst>
          </p:cNvPr>
          <p:cNvSpPr>
            <a:spLocks noGrp="1"/>
          </p:cNvSpPr>
          <p:nvPr>
            <p:ph type="body" sz="quarter" idx="16"/>
            <p:custDataLst>
              <p:tags r:id="rId6"/>
            </p:custDataLst>
          </p:nvPr>
        </p:nvSpPr>
        <p:spPr>
          <a:xfrm>
            <a:off x="4676774"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3" name="Text Placeholder 11">
            <a:extLst>
              <a:ext uri="{FF2B5EF4-FFF2-40B4-BE49-F238E27FC236}">
                <a16:creationId xmlns:a16="http://schemas.microsoft.com/office/drawing/2014/main" id="{01B472C6-A46C-167E-363C-97ACB5A1625F}"/>
              </a:ext>
            </a:extLst>
          </p:cNvPr>
          <p:cNvSpPr>
            <a:spLocks noGrp="1"/>
          </p:cNvSpPr>
          <p:nvPr>
            <p:ph type="body" sz="quarter" idx="17"/>
            <p:custDataLst>
              <p:tags r:id="rId7"/>
            </p:custDataLst>
          </p:nvPr>
        </p:nvSpPr>
        <p:spPr>
          <a:xfrm>
            <a:off x="6590449"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11">
            <a:extLst>
              <a:ext uri="{FF2B5EF4-FFF2-40B4-BE49-F238E27FC236}">
                <a16:creationId xmlns:a16="http://schemas.microsoft.com/office/drawing/2014/main" id="{3E97B637-B80F-20FF-87F7-53B87AB6A861}"/>
              </a:ext>
            </a:extLst>
          </p:cNvPr>
          <p:cNvSpPr>
            <a:spLocks noGrp="1"/>
          </p:cNvSpPr>
          <p:nvPr>
            <p:ph type="body" sz="quarter" idx="18"/>
            <p:custDataLst>
              <p:tags r:id="rId8"/>
            </p:custDataLst>
          </p:nvPr>
        </p:nvSpPr>
        <p:spPr>
          <a:xfrm>
            <a:off x="8522925"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E373FB1-3B61-6374-FCC9-6EA98A9C6908}"/>
              </a:ext>
            </a:extLst>
          </p:cNvPr>
          <p:cNvSpPr>
            <a:spLocks noGrp="1"/>
          </p:cNvSpPr>
          <p:nvPr>
            <p:ph type="body" sz="quarter" idx="19"/>
            <p:custDataLst>
              <p:tags r:id="rId9"/>
            </p:custDataLst>
          </p:nvPr>
        </p:nvSpPr>
        <p:spPr>
          <a:xfrm>
            <a:off x="10436600" y="1752600"/>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D1846771-2428-0853-D42F-461553D6D394}"/>
              </a:ext>
            </a:extLst>
          </p:cNvPr>
          <p:cNvSpPr>
            <a:spLocks noGrp="1"/>
          </p:cNvSpPr>
          <p:nvPr>
            <p:ph type="body" sz="quarter" idx="20" hasCustomPrompt="1"/>
            <p:custDataLst>
              <p:tags r:id="rId10"/>
            </p:custDataLst>
          </p:nvPr>
        </p:nvSpPr>
        <p:spPr>
          <a:xfrm>
            <a:off x="4676774" y="2516188"/>
            <a:ext cx="1476000" cy="844550"/>
          </a:xfrm>
        </p:spPr>
        <p:txBody>
          <a:bodyPr/>
          <a:lstStyle>
            <a:lvl1pPr>
              <a:defRPr sz="5400" b="1">
                <a:solidFill>
                  <a:srgbClr val="E30613"/>
                </a:solidFill>
              </a:defRPr>
            </a:lvl1pPr>
          </a:lstStyle>
          <a:p>
            <a:pPr lvl="0"/>
            <a:r>
              <a:rPr lang="en-US"/>
              <a:t>05</a:t>
            </a:r>
          </a:p>
        </p:txBody>
      </p:sp>
      <p:sp>
        <p:nvSpPr>
          <p:cNvPr id="17" name="Text Placeholder 5">
            <a:extLst>
              <a:ext uri="{FF2B5EF4-FFF2-40B4-BE49-F238E27FC236}">
                <a16:creationId xmlns:a16="http://schemas.microsoft.com/office/drawing/2014/main" id="{ACB9BCB7-6C00-957C-E706-962A56BD2C00}"/>
              </a:ext>
            </a:extLst>
          </p:cNvPr>
          <p:cNvSpPr>
            <a:spLocks noGrp="1"/>
          </p:cNvSpPr>
          <p:nvPr>
            <p:ph type="body" sz="quarter" idx="21" hasCustomPrompt="1"/>
            <p:custDataLst>
              <p:tags r:id="rId11"/>
            </p:custDataLst>
          </p:nvPr>
        </p:nvSpPr>
        <p:spPr>
          <a:xfrm>
            <a:off x="6590449" y="2516188"/>
            <a:ext cx="1476000" cy="844550"/>
          </a:xfrm>
        </p:spPr>
        <p:txBody>
          <a:bodyPr/>
          <a:lstStyle>
            <a:lvl1pPr>
              <a:defRPr sz="5400" b="1">
                <a:solidFill>
                  <a:srgbClr val="E30613"/>
                </a:solidFill>
              </a:defRPr>
            </a:lvl1pPr>
          </a:lstStyle>
          <a:p>
            <a:pPr lvl="0"/>
            <a:r>
              <a:rPr lang="en-US"/>
              <a:t>06</a:t>
            </a:r>
          </a:p>
        </p:txBody>
      </p:sp>
      <p:sp>
        <p:nvSpPr>
          <p:cNvPr id="18" name="Text Placeholder 5">
            <a:extLst>
              <a:ext uri="{FF2B5EF4-FFF2-40B4-BE49-F238E27FC236}">
                <a16:creationId xmlns:a16="http://schemas.microsoft.com/office/drawing/2014/main" id="{8C9FC2A9-0FA4-2D3F-E65A-E9CAA7A6728E}"/>
              </a:ext>
            </a:extLst>
          </p:cNvPr>
          <p:cNvSpPr>
            <a:spLocks noGrp="1"/>
          </p:cNvSpPr>
          <p:nvPr>
            <p:ph type="body" sz="quarter" idx="22" hasCustomPrompt="1"/>
            <p:custDataLst>
              <p:tags r:id="rId12"/>
            </p:custDataLst>
          </p:nvPr>
        </p:nvSpPr>
        <p:spPr>
          <a:xfrm>
            <a:off x="8522925" y="2516188"/>
            <a:ext cx="1476000" cy="844550"/>
          </a:xfrm>
        </p:spPr>
        <p:txBody>
          <a:bodyPr/>
          <a:lstStyle>
            <a:lvl1pPr>
              <a:defRPr sz="5400" b="1">
                <a:solidFill>
                  <a:srgbClr val="E30613"/>
                </a:solidFill>
              </a:defRPr>
            </a:lvl1pPr>
          </a:lstStyle>
          <a:p>
            <a:pPr lvl="0"/>
            <a:r>
              <a:rPr lang="en-US"/>
              <a:t>07</a:t>
            </a:r>
          </a:p>
        </p:txBody>
      </p:sp>
      <p:sp>
        <p:nvSpPr>
          <p:cNvPr id="19" name="Text Placeholder 5">
            <a:extLst>
              <a:ext uri="{FF2B5EF4-FFF2-40B4-BE49-F238E27FC236}">
                <a16:creationId xmlns:a16="http://schemas.microsoft.com/office/drawing/2014/main" id="{74322199-3A8A-485E-4A0C-A21923CBA661}"/>
              </a:ext>
            </a:extLst>
          </p:cNvPr>
          <p:cNvSpPr>
            <a:spLocks noGrp="1"/>
          </p:cNvSpPr>
          <p:nvPr>
            <p:ph type="body" sz="quarter" idx="23" hasCustomPrompt="1"/>
            <p:custDataLst>
              <p:tags r:id="rId13"/>
            </p:custDataLst>
          </p:nvPr>
        </p:nvSpPr>
        <p:spPr>
          <a:xfrm>
            <a:off x="10436600" y="2516188"/>
            <a:ext cx="1476000" cy="844550"/>
          </a:xfrm>
        </p:spPr>
        <p:txBody>
          <a:bodyPr/>
          <a:lstStyle>
            <a:lvl1pPr>
              <a:defRPr sz="5400" b="1">
                <a:solidFill>
                  <a:srgbClr val="E30613"/>
                </a:solidFill>
              </a:defRPr>
            </a:lvl1pPr>
          </a:lstStyle>
          <a:p>
            <a:pPr lvl="0"/>
            <a:r>
              <a:rPr lang="en-US"/>
              <a:t>08</a:t>
            </a:r>
          </a:p>
        </p:txBody>
      </p:sp>
      <p:sp>
        <p:nvSpPr>
          <p:cNvPr id="20" name="Text Placeholder 11">
            <a:extLst>
              <a:ext uri="{FF2B5EF4-FFF2-40B4-BE49-F238E27FC236}">
                <a16:creationId xmlns:a16="http://schemas.microsoft.com/office/drawing/2014/main" id="{63F9502E-FF73-D995-6F3C-9302497FE1A7}"/>
              </a:ext>
            </a:extLst>
          </p:cNvPr>
          <p:cNvSpPr>
            <a:spLocks noGrp="1"/>
          </p:cNvSpPr>
          <p:nvPr>
            <p:ph type="body" sz="quarter" idx="24"/>
            <p:custDataLst>
              <p:tags r:id="rId14"/>
            </p:custDataLst>
          </p:nvPr>
        </p:nvSpPr>
        <p:spPr>
          <a:xfrm>
            <a:off x="4676774"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1" name="Text Placeholder 11">
            <a:extLst>
              <a:ext uri="{FF2B5EF4-FFF2-40B4-BE49-F238E27FC236}">
                <a16:creationId xmlns:a16="http://schemas.microsoft.com/office/drawing/2014/main" id="{972AA1FB-1BC9-4B6F-A6BB-3B1C85DE2024}"/>
              </a:ext>
            </a:extLst>
          </p:cNvPr>
          <p:cNvSpPr>
            <a:spLocks noGrp="1"/>
          </p:cNvSpPr>
          <p:nvPr>
            <p:ph type="body" sz="quarter" idx="25"/>
            <p:custDataLst>
              <p:tags r:id="rId15"/>
            </p:custDataLst>
          </p:nvPr>
        </p:nvSpPr>
        <p:spPr>
          <a:xfrm>
            <a:off x="6590449"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2" name="Text Placeholder 11">
            <a:extLst>
              <a:ext uri="{FF2B5EF4-FFF2-40B4-BE49-F238E27FC236}">
                <a16:creationId xmlns:a16="http://schemas.microsoft.com/office/drawing/2014/main" id="{584F10A8-A8D8-266A-08BA-80EA5E16312F}"/>
              </a:ext>
            </a:extLst>
          </p:cNvPr>
          <p:cNvSpPr>
            <a:spLocks noGrp="1"/>
          </p:cNvSpPr>
          <p:nvPr>
            <p:ph type="body" sz="quarter" idx="26"/>
            <p:custDataLst>
              <p:tags r:id="rId16"/>
            </p:custDataLst>
          </p:nvPr>
        </p:nvSpPr>
        <p:spPr>
          <a:xfrm>
            <a:off x="8522925"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3" name="Text Placeholder 11">
            <a:extLst>
              <a:ext uri="{FF2B5EF4-FFF2-40B4-BE49-F238E27FC236}">
                <a16:creationId xmlns:a16="http://schemas.microsoft.com/office/drawing/2014/main" id="{DDF6D27E-2141-31D1-3D5D-860903300867}"/>
              </a:ext>
            </a:extLst>
          </p:cNvPr>
          <p:cNvSpPr>
            <a:spLocks noGrp="1"/>
          </p:cNvSpPr>
          <p:nvPr>
            <p:ph type="body" sz="quarter" idx="27"/>
            <p:custDataLst>
              <p:tags r:id="rId17"/>
            </p:custDataLst>
          </p:nvPr>
        </p:nvSpPr>
        <p:spPr>
          <a:xfrm>
            <a:off x="10436600" y="3360738"/>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4" name="Text Placeholder 5">
            <a:extLst>
              <a:ext uri="{FF2B5EF4-FFF2-40B4-BE49-F238E27FC236}">
                <a16:creationId xmlns:a16="http://schemas.microsoft.com/office/drawing/2014/main" id="{ADDA4466-74D2-BFE6-7ED5-F8CA98C09101}"/>
              </a:ext>
            </a:extLst>
          </p:cNvPr>
          <p:cNvSpPr>
            <a:spLocks noGrp="1"/>
          </p:cNvSpPr>
          <p:nvPr>
            <p:ph type="body" sz="quarter" idx="28" hasCustomPrompt="1"/>
            <p:custDataLst>
              <p:tags r:id="rId18"/>
            </p:custDataLst>
          </p:nvPr>
        </p:nvSpPr>
        <p:spPr>
          <a:xfrm>
            <a:off x="4676774" y="4137025"/>
            <a:ext cx="1476000" cy="844550"/>
          </a:xfrm>
        </p:spPr>
        <p:txBody>
          <a:bodyPr/>
          <a:lstStyle>
            <a:lvl1pPr>
              <a:defRPr sz="5400" b="1">
                <a:solidFill>
                  <a:srgbClr val="E30613"/>
                </a:solidFill>
              </a:defRPr>
            </a:lvl1pPr>
          </a:lstStyle>
          <a:p>
            <a:pPr lvl="0"/>
            <a:r>
              <a:rPr lang="en-US"/>
              <a:t>09</a:t>
            </a:r>
          </a:p>
        </p:txBody>
      </p:sp>
      <p:sp>
        <p:nvSpPr>
          <p:cNvPr id="25" name="Text Placeholder 5">
            <a:extLst>
              <a:ext uri="{FF2B5EF4-FFF2-40B4-BE49-F238E27FC236}">
                <a16:creationId xmlns:a16="http://schemas.microsoft.com/office/drawing/2014/main" id="{A4942136-F421-D540-7E19-FA2659569AF4}"/>
              </a:ext>
            </a:extLst>
          </p:cNvPr>
          <p:cNvSpPr>
            <a:spLocks noGrp="1"/>
          </p:cNvSpPr>
          <p:nvPr>
            <p:ph type="body" sz="quarter" idx="29" hasCustomPrompt="1"/>
            <p:custDataLst>
              <p:tags r:id="rId19"/>
            </p:custDataLst>
          </p:nvPr>
        </p:nvSpPr>
        <p:spPr>
          <a:xfrm>
            <a:off x="6590449" y="4137025"/>
            <a:ext cx="1476000" cy="844550"/>
          </a:xfrm>
        </p:spPr>
        <p:txBody>
          <a:bodyPr/>
          <a:lstStyle>
            <a:lvl1pPr>
              <a:defRPr sz="5400" b="1">
                <a:solidFill>
                  <a:srgbClr val="E30613"/>
                </a:solidFill>
              </a:defRPr>
            </a:lvl1pPr>
          </a:lstStyle>
          <a:p>
            <a:pPr lvl="0"/>
            <a:r>
              <a:rPr lang="en-US"/>
              <a:t>10</a:t>
            </a:r>
          </a:p>
        </p:txBody>
      </p:sp>
      <p:sp>
        <p:nvSpPr>
          <p:cNvPr id="26" name="Text Placeholder 5">
            <a:extLst>
              <a:ext uri="{FF2B5EF4-FFF2-40B4-BE49-F238E27FC236}">
                <a16:creationId xmlns:a16="http://schemas.microsoft.com/office/drawing/2014/main" id="{FAE27636-31BB-A878-3912-17361466ED33}"/>
              </a:ext>
            </a:extLst>
          </p:cNvPr>
          <p:cNvSpPr>
            <a:spLocks noGrp="1"/>
          </p:cNvSpPr>
          <p:nvPr>
            <p:ph type="body" sz="quarter" idx="30" hasCustomPrompt="1"/>
            <p:custDataLst>
              <p:tags r:id="rId20"/>
            </p:custDataLst>
          </p:nvPr>
        </p:nvSpPr>
        <p:spPr>
          <a:xfrm>
            <a:off x="8522925" y="4137025"/>
            <a:ext cx="1476000" cy="844550"/>
          </a:xfrm>
        </p:spPr>
        <p:txBody>
          <a:bodyPr/>
          <a:lstStyle>
            <a:lvl1pPr>
              <a:defRPr sz="5400" b="1">
                <a:solidFill>
                  <a:srgbClr val="E30613"/>
                </a:solidFill>
              </a:defRPr>
            </a:lvl1pPr>
          </a:lstStyle>
          <a:p>
            <a:pPr lvl="0"/>
            <a:r>
              <a:rPr lang="en-US"/>
              <a:t>11</a:t>
            </a:r>
          </a:p>
        </p:txBody>
      </p:sp>
      <p:sp>
        <p:nvSpPr>
          <p:cNvPr id="27" name="Text Placeholder 5">
            <a:extLst>
              <a:ext uri="{FF2B5EF4-FFF2-40B4-BE49-F238E27FC236}">
                <a16:creationId xmlns:a16="http://schemas.microsoft.com/office/drawing/2014/main" id="{31B96FF7-254A-A952-B5FF-CD86005BFB01}"/>
              </a:ext>
            </a:extLst>
          </p:cNvPr>
          <p:cNvSpPr>
            <a:spLocks noGrp="1"/>
          </p:cNvSpPr>
          <p:nvPr>
            <p:ph type="body" sz="quarter" idx="31" hasCustomPrompt="1"/>
            <p:custDataLst>
              <p:tags r:id="rId21"/>
            </p:custDataLst>
          </p:nvPr>
        </p:nvSpPr>
        <p:spPr>
          <a:xfrm>
            <a:off x="10436600" y="4137025"/>
            <a:ext cx="1476000" cy="844550"/>
          </a:xfrm>
        </p:spPr>
        <p:txBody>
          <a:bodyPr/>
          <a:lstStyle>
            <a:lvl1pPr>
              <a:defRPr sz="5400" b="1">
                <a:solidFill>
                  <a:srgbClr val="E30613"/>
                </a:solidFill>
              </a:defRPr>
            </a:lvl1pPr>
          </a:lstStyle>
          <a:p>
            <a:pPr lvl="0"/>
            <a:r>
              <a:rPr lang="en-US"/>
              <a:t>12</a:t>
            </a:r>
          </a:p>
        </p:txBody>
      </p:sp>
      <p:sp>
        <p:nvSpPr>
          <p:cNvPr id="28" name="Text Placeholder 11">
            <a:extLst>
              <a:ext uri="{FF2B5EF4-FFF2-40B4-BE49-F238E27FC236}">
                <a16:creationId xmlns:a16="http://schemas.microsoft.com/office/drawing/2014/main" id="{E5D64A45-1FCF-699B-01B7-47B1A68BA3EC}"/>
              </a:ext>
            </a:extLst>
          </p:cNvPr>
          <p:cNvSpPr>
            <a:spLocks noGrp="1"/>
          </p:cNvSpPr>
          <p:nvPr>
            <p:ph type="body" sz="quarter" idx="32"/>
            <p:custDataLst>
              <p:tags r:id="rId22"/>
            </p:custDataLst>
          </p:nvPr>
        </p:nvSpPr>
        <p:spPr>
          <a:xfrm>
            <a:off x="4676774"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29" name="Text Placeholder 11">
            <a:extLst>
              <a:ext uri="{FF2B5EF4-FFF2-40B4-BE49-F238E27FC236}">
                <a16:creationId xmlns:a16="http://schemas.microsoft.com/office/drawing/2014/main" id="{9525A5C5-AFB4-E77C-A5F0-974A95FD3D41}"/>
              </a:ext>
            </a:extLst>
          </p:cNvPr>
          <p:cNvSpPr>
            <a:spLocks noGrp="1"/>
          </p:cNvSpPr>
          <p:nvPr>
            <p:ph type="body" sz="quarter" idx="33"/>
            <p:custDataLst>
              <p:tags r:id="rId23"/>
            </p:custDataLst>
          </p:nvPr>
        </p:nvSpPr>
        <p:spPr>
          <a:xfrm>
            <a:off x="6590449"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0" name="Text Placeholder 11">
            <a:extLst>
              <a:ext uri="{FF2B5EF4-FFF2-40B4-BE49-F238E27FC236}">
                <a16:creationId xmlns:a16="http://schemas.microsoft.com/office/drawing/2014/main" id="{0E051BD9-C653-1831-A949-C71076F43D5B}"/>
              </a:ext>
            </a:extLst>
          </p:cNvPr>
          <p:cNvSpPr>
            <a:spLocks noGrp="1"/>
          </p:cNvSpPr>
          <p:nvPr>
            <p:ph type="body" sz="quarter" idx="34"/>
            <p:custDataLst>
              <p:tags r:id="rId24"/>
            </p:custDataLst>
          </p:nvPr>
        </p:nvSpPr>
        <p:spPr>
          <a:xfrm>
            <a:off x="8522925"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31" name="Text Placeholder 11">
            <a:extLst>
              <a:ext uri="{FF2B5EF4-FFF2-40B4-BE49-F238E27FC236}">
                <a16:creationId xmlns:a16="http://schemas.microsoft.com/office/drawing/2014/main" id="{9559B0CE-13EF-416F-08A0-C4DBAC601BE8}"/>
              </a:ext>
            </a:extLst>
          </p:cNvPr>
          <p:cNvSpPr>
            <a:spLocks noGrp="1"/>
          </p:cNvSpPr>
          <p:nvPr>
            <p:ph type="body" sz="quarter" idx="35"/>
            <p:custDataLst>
              <p:tags r:id="rId25"/>
            </p:custDataLst>
          </p:nvPr>
        </p:nvSpPr>
        <p:spPr>
          <a:xfrm>
            <a:off x="10436600" y="4981575"/>
            <a:ext cx="1476000" cy="763588"/>
          </a:xfrm>
        </p:spPr>
        <p:txBody>
          <a:bodyPr/>
          <a:lstStyle>
            <a:lvl1pPr>
              <a:spcBef>
                <a:spcPts val="100"/>
              </a:spcBef>
              <a:defRPr sz="1400">
                <a:solidFill>
                  <a:schemeClr val="tx1"/>
                </a:solidFill>
              </a:defRPr>
            </a:lvl1pPr>
          </a:lstStyle>
          <a:p>
            <a:pPr lvl="0"/>
            <a:r>
              <a:rPr lang="en-GB"/>
              <a:t>Click to edit Master text styles</a:t>
            </a:r>
          </a:p>
        </p:txBody>
      </p:sp>
      <p:sp>
        <p:nvSpPr>
          <p:cNvPr id="7" name="Slide Number Placeholder 6">
            <a:extLst>
              <a:ext uri="{FF2B5EF4-FFF2-40B4-BE49-F238E27FC236}">
                <a16:creationId xmlns:a16="http://schemas.microsoft.com/office/drawing/2014/main" id="{BB6BE7B2-50F5-F92A-485A-4C4D5C7E112B}"/>
              </a:ext>
            </a:extLst>
          </p:cNvPr>
          <p:cNvSpPr>
            <a:spLocks noGrp="1"/>
          </p:cNvSpPr>
          <p:nvPr>
            <p:ph type="sldNum" sz="quarter" idx="36"/>
            <p:custDataLst>
              <p:tags r:id="rId26"/>
            </p:custDataLst>
          </p:nvPr>
        </p:nvSpPr>
        <p:spPr/>
        <p:txBody>
          <a:bodyPr/>
          <a:lstStyle>
            <a:lvl1pPr>
              <a:defRPr>
                <a:solidFill>
                  <a:schemeClr val="tx1"/>
                </a:solidFill>
              </a:defRPr>
            </a:lvl1p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92262637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3967-FF17-1096-0C95-389185A9E4B5}"/>
              </a:ext>
            </a:extLst>
          </p:cNvPr>
          <p:cNvSpPr>
            <a:spLocks noGrp="1"/>
          </p:cNvSpPr>
          <p:nvPr>
            <p:ph type="title"/>
            <p:custDataLst>
              <p:tags r:id="rId1"/>
            </p:custDataLst>
          </p:nvPr>
        </p:nvSpPr>
        <p:spPr/>
        <p:txBody>
          <a:bodyPr/>
          <a:lstStyle>
            <a:lvl1pPr>
              <a:defRPr>
                <a:solidFill>
                  <a:schemeClr val="tx1"/>
                </a:solidFill>
              </a:defRPr>
            </a:lvl1pPr>
          </a:lstStyle>
          <a:p>
            <a:r>
              <a:rPr lang="en-GB"/>
              <a:t>Click to edit Master title style</a:t>
            </a:r>
          </a:p>
        </p:txBody>
      </p:sp>
      <p:sp>
        <p:nvSpPr>
          <p:cNvPr id="6" name="Text Placeholder 5">
            <a:extLst>
              <a:ext uri="{FF2B5EF4-FFF2-40B4-BE49-F238E27FC236}">
                <a16:creationId xmlns:a16="http://schemas.microsoft.com/office/drawing/2014/main" id="{0D369C3B-EDA8-43AC-D1AB-815F4066E4D3}"/>
              </a:ext>
            </a:extLst>
          </p:cNvPr>
          <p:cNvSpPr>
            <a:spLocks noGrp="1"/>
          </p:cNvSpPr>
          <p:nvPr>
            <p:ph type="body" sz="quarter" idx="12"/>
            <p:custDataLst>
              <p:tags r:id="rId2"/>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A9F58D2F-38BA-F649-7B37-CBE74CD53EED}"/>
              </a:ext>
            </a:extLst>
          </p:cNvPr>
          <p:cNvSpPr>
            <a:spLocks noGrp="1"/>
          </p:cNvSpPr>
          <p:nvPr>
            <p:ph type="pic" sz="quarter" idx="13"/>
            <p:custDataLst>
              <p:tags r:id="rId3"/>
            </p:custDataLst>
          </p:nvPr>
        </p:nvSpPr>
        <p:spPr>
          <a:xfrm>
            <a:off x="4676775" y="1884363"/>
            <a:ext cx="7235825" cy="3906837"/>
          </a:xfrm>
        </p:spPr>
        <p:txBody>
          <a:bodyPr/>
          <a:lstStyle>
            <a:lvl1pPr>
              <a:defRPr>
                <a:solidFill>
                  <a:schemeClr val="tx1"/>
                </a:solidFill>
              </a:defRPr>
            </a:lvl1pPr>
          </a:lstStyle>
          <a:p>
            <a:r>
              <a:rPr lang="en-GB"/>
              <a:t>Click icon to add picture</a:t>
            </a:r>
          </a:p>
        </p:txBody>
      </p:sp>
      <p:sp>
        <p:nvSpPr>
          <p:cNvPr id="7" name="Slide Number Placeholder 6">
            <a:extLst>
              <a:ext uri="{FF2B5EF4-FFF2-40B4-BE49-F238E27FC236}">
                <a16:creationId xmlns:a16="http://schemas.microsoft.com/office/drawing/2014/main" id="{8F14FCCF-14D4-85F5-ADE8-A7D6329E6C40}"/>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33392796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1"/>
            </p:custDataLst>
          </p:nvPr>
        </p:nvSpPr>
        <p:spPr>
          <a:xfrm>
            <a:off x="4676775" y="0"/>
            <a:ext cx="7515225" cy="6857999"/>
          </a:xfrm>
        </p:spPr>
        <p:txBody>
          <a:bodyPr/>
          <a:lstStyle/>
          <a:p>
            <a:r>
              <a:rPr lang="en-GB"/>
              <a:t>Click icon to add picture</a:t>
            </a:r>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425BD29-AD86-5314-2E9E-45051F442966}"/>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785842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4676775" y="0"/>
            <a:ext cx="7515225" cy="6857999"/>
          </a:xfr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365339589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mage on Pho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6686550" y="933450"/>
            <a:ext cx="3228975" cy="6162675"/>
          </a:xfrm>
          <a:prstGeom prst="roundRect">
            <a:avLst>
              <a:gd name="adj" fmla="val 9292"/>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pic>
        <p:nvPicPr>
          <p:cNvPr id="3" name="Picture 2">
            <a:extLst>
              <a:ext uri="{FF2B5EF4-FFF2-40B4-BE49-F238E27FC236}">
                <a16:creationId xmlns:a16="http://schemas.microsoft.com/office/drawing/2014/main" id="{E55187FE-7A92-1257-209D-1BF78BA689AD}"/>
              </a:ext>
            </a:extLst>
          </p:cNvPr>
          <p:cNvPicPr>
            <a:picLocks noChangeAspect="1" noChangeArrowheads="1"/>
          </p:cNvPicPr>
          <p:nvPr userDrawn="1">
            <p:custDataLst>
              <p:tags r:id="rId6"/>
            </p:custDataLst>
          </p:nvPr>
        </p:nvPicPr>
        <p:blipFill>
          <a:blip r:embed="rId8">
            <a:extLst>
              <a:ext uri="{28A0092B-C50C-407E-A947-70E740481C1C}">
                <a14:useLocalDpi xmlns:a14="http://schemas.microsoft.com/office/drawing/2010/main" val="0"/>
              </a:ext>
            </a:extLst>
          </a:blip>
          <a:srcRect b="18434"/>
          <a:stretch>
            <a:fillRect/>
          </a:stretch>
        </p:blipFill>
        <p:spPr bwMode="auto">
          <a:xfrm>
            <a:off x="6396082" y="334283"/>
            <a:ext cx="3819440" cy="6523718"/>
          </a:xfrm>
          <a:custGeom>
            <a:avLst/>
            <a:gdLst>
              <a:gd name="connsiteX0" fmla="*/ 0 w 3756769"/>
              <a:gd name="connsiteY0" fmla="*/ 0 h 6416672"/>
              <a:gd name="connsiteX1" fmla="*/ 3756769 w 3756769"/>
              <a:gd name="connsiteY1" fmla="*/ 0 h 6416672"/>
              <a:gd name="connsiteX2" fmla="*/ 3756769 w 3756769"/>
              <a:gd name="connsiteY2" fmla="*/ 6416672 h 6416672"/>
              <a:gd name="connsiteX3" fmla="*/ 0 w 3756769"/>
              <a:gd name="connsiteY3" fmla="*/ 6416672 h 6416672"/>
            </a:gdLst>
            <a:ahLst/>
            <a:cxnLst>
              <a:cxn ang="0">
                <a:pos x="connsiteX0" y="connsiteY0"/>
              </a:cxn>
              <a:cxn ang="0">
                <a:pos x="connsiteX1" y="connsiteY1"/>
              </a:cxn>
              <a:cxn ang="0">
                <a:pos x="connsiteX2" y="connsiteY2"/>
              </a:cxn>
              <a:cxn ang="0">
                <a:pos x="connsiteX3" y="connsiteY3"/>
              </a:cxn>
            </a:cxnLst>
            <a:rect l="l" t="t" r="r" b="b"/>
            <a:pathLst>
              <a:path w="3756769" h="6416672">
                <a:moveTo>
                  <a:pt x="0" y="0"/>
                </a:moveTo>
                <a:lnTo>
                  <a:pt x="3756769" y="0"/>
                </a:lnTo>
                <a:lnTo>
                  <a:pt x="3756769" y="6416672"/>
                </a:lnTo>
                <a:lnTo>
                  <a:pt x="0" y="6416672"/>
                </a:ln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6414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mage on Table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8F250-1103-D513-9319-22017511DBD8}"/>
              </a:ext>
            </a:extLst>
          </p:cNvPr>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rcRect b="14932"/>
          <a:stretch>
            <a:fillRect/>
          </a:stretch>
        </p:blipFill>
        <p:spPr>
          <a:xfrm>
            <a:off x="5580094" y="252413"/>
            <a:ext cx="5356338" cy="6605587"/>
          </a:xfrm>
          <a:custGeom>
            <a:avLst/>
            <a:gdLst>
              <a:gd name="connsiteX0" fmla="*/ 0 w 5125474"/>
              <a:gd name="connsiteY0" fmla="*/ 0 h 6320880"/>
              <a:gd name="connsiteX1" fmla="*/ 5125474 w 5125474"/>
              <a:gd name="connsiteY1" fmla="*/ 0 h 6320880"/>
              <a:gd name="connsiteX2" fmla="*/ 5125474 w 5125474"/>
              <a:gd name="connsiteY2" fmla="*/ 6320880 h 6320880"/>
              <a:gd name="connsiteX3" fmla="*/ 0 w 5125474"/>
              <a:gd name="connsiteY3" fmla="*/ 6320880 h 6320880"/>
            </a:gdLst>
            <a:ahLst/>
            <a:cxnLst>
              <a:cxn ang="0">
                <a:pos x="connsiteX0" y="connsiteY0"/>
              </a:cxn>
              <a:cxn ang="0">
                <a:pos x="connsiteX1" y="connsiteY1"/>
              </a:cxn>
              <a:cxn ang="0">
                <a:pos x="connsiteX2" y="connsiteY2"/>
              </a:cxn>
              <a:cxn ang="0">
                <a:pos x="connsiteX3" y="connsiteY3"/>
              </a:cxn>
            </a:cxnLst>
            <a:rect l="l" t="t" r="r" b="b"/>
            <a:pathLst>
              <a:path w="5125474" h="6320880">
                <a:moveTo>
                  <a:pt x="0" y="0"/>
                </a:moveTo>
                <a:lnTo>
                  <a:pt x="5125474" y="0"/>
                </a:lnTo>
                <a:lnTo>
                  <a:pt x="5125474" y="6320880"/>
                </a:lnTo>
                <a:lnTo>
                  <a:pt x="0" y="6320880"/>
                </a:lnTo>
                <a:close/>
              </a:path>
            </a:pathLst>
          </a:custGeom>
        </p:spPr>
      </p:pic>
      <p:sp>
        <p:nvSpPr>
          <p:cNvPr id="7" name="Rectangle 6">
            <a:extLst>
              <a:ext uri="{FF2B5EF4-FFF2-40B4-BE49-F238E27FC236}">
                <a16:creationId xmlns:a16="http://schemas.microsoft.com/office/drawing/2014/main" id="{2E29EFAB-7464-34FA-0716-095AF09E804D}"/>
              </a:ext>
            </a:extLst>
          </p:cNvPr>
          <p:cNvSpPr/>
          <p:nvPr userDrawn="1">
            <p:custDataLst>
              <p:tags r:id="rId2"/>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3"/>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4"/>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5"/>
            </p:custDataLst>
          </p:nvPr>
        </p:nvSpPr>
        <p:spPr>
          <a:xfrm>
            <a:off x="5966460" y="850105"/>
            <a:ext cx="4648200" cy="6007895"/>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6"/>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89560235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Image on Moni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5341620" y="1158240"/>
            <a:ext cx="5875020" cy="3299460"/>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pic>
        <p:nvPicPr>
          <p:cNvPr id="3" name="Picture 2">
            <a:extLst>
              <a:ext uri="{FF2B5EF4-FFF2-40B4-BE49-F238E27FC236}">
                <a16:creationId xmlns:a16="http://schemas.microsoft.com/office/drawing/2014/main" id="{0BBA6672-E6A8-0990-0E04-5AED9E6DE24F}"/>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5084045" y="891339"/>
            <a:ext cx="6403210" cy="5104506"/>
          </a:xfrm>
          <a:prstGeom prst="rect">
            <a:avLst/>
          </a:prstGeom>
        </p:spPr>
      </p:pic>
    </p:spTree>
    <p:extLst>
      <p:ext uri="{BB962C8B-B14F-4D97-AF65-F5344CB8AC3E}">
        <p14:creationId xmlns:p14="http://schemas.microsoft.com/office/powerpoint/2010/main" val="3383608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on Moni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bg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4"/>
            </p:custDataLst>
          </p:nvPr>
        </p:nvSpPr>
        <p:spPr>
          <a:xfrm>
            <a:off x="5341620" y="1158240"/>
            <a:ext cx="5875020" cy="3299460"/>
          </a:xfrm>
          <a:prstGeom prst="rect">
            <a:avLst/>
          </a:prstGeom>
        </p:spPr>
        <p:txBody>
          <a:bodyPr/>
          <a:lstStyle/>
          <a:p>
            <a:r>
              <a:rPr lang="en-GB"/>
              <a:t>Click icon to add picture</a:t>
            </a:r>
          </a:p>
        </p:txBody>
      </p:sp>
      <p:sp>
        <p:nvSpPr>
          <p:cNvPr id="9" name="Slide Number Placeholder 8">
            <a:extLst>
              <a:ext uri="{FF2B5EF4-FFF2-40B4-BE49-F238E27FC236}">
                <a16:creationId xmlns:a16="http://schemas.microsoft.com/office/drawing/2014/main" id="{FCD98352-13AD-728B-8ADF-774E906B76D2}"/>
              </a:ext>
            </a:extLst>
          </p:cNvPr>
          <p:cNvSpPr>
            <a:spLocks noGrp="1"/>
          </p:cNvSpPr>
          <p:nvPr>
            <p:ph type="sldNum" sz="quarter" idx="14"/>
            <p:custDataLst>
              <p:tags r:id="rId5"/>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pic>
        <p:nvPicPr>
          <p:cNvPr id="3" name="Picture 2">
            <a:extLst>
              <a:ext uri="{FF2B5EF4-FFF2-40B4-BE49-F238E27FC236}">
                <a16:creationId xmlns:a16="http://schemas.microsoft.com/office/drawing/2014/main" id="{0BBA6672-E6A8-0990-0E04-5AED9E6DE24F}"/>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5084045" y="891339"/>
            <a:ext cx="6403210" cy="5104506"/>
          </a:xfrm>
          <a:prstGeom prst="rect">
            <a:avLst/>
          </a:prstGeom>
        </p:spPr>
      </p:pic>
    </p:spTree>
    <p:extLst>
      <p:ext uri="{BB962C8B-B14F-4D97-AF65-F5344CB8AC3E}">
        <p14:creationId xmlns:p14="http://schemas.microsoft.com/office/powerpoint/2010/main" val="197944779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8150-5D82-D3E7-B19E-3244542D86FB}"/>
              </a:ext>
            </a:extLst>
          </p:cNvPr>
          <p:cNvSpPr/>
          <p:nvPr userDrawn="1">
            <p:custDataLst>
              <p:tags r:id="rId1"/>
            </p:custDataLst>
          </p:nvPr>
        </p:nvSpPr>
        <p:spPr>
          <a:xfrm>
            <a:off x="0" y="0"/>
            <a:ext cx="6096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532B166-69C3-654A-AB94-B1FCAD49FDB5}"/>
              </a:ext>
            </a:extLst>
          </p:cNvPr>
          <p:cNvSpPr>
            <a:spLocks noGrp="1"/>
          </p:cNvSpPr>
          <p:nvPr>
            <p:ph type="body" sz="quarter" idx="12"/>
            <p:custDataLst>
              <p:tags r:id="rId2"/>
            </p:custDataLst>
          </p:nvPr>
        </p:nvSpPr>
        <p:spPr>
          <a:xfrm>
            <a:off x="250824" y="2576514"/>
            <a:ext cx="5768975" cy="2292349"/>
          </a:xfrm>
        </p:spPr>
        <p:txBody>
          <a:bodyPr/>
          <a:lstStyle>
            <a:lvl1pPr algn="ctr">
              <a:lnSpc>
                <a:spcPct val="100000"/>
              </a:lnSpc>
              <a:spcBef>
                <a:spcPts val="0"/>
              </a:spcBef>
              <a:defRPr sz="3600" b="1">
                <a:solidFill>
                  <a:schemeClr val="bg1"/>
                </a:solidFill>
              </a:defRPr>
            </a:lvl1pPr>
            <a:lvl2pPr algn="ctr">
              <a:lnSpc>
                <a:spcPct val="100000"/>
              </a:lnSpc>
              <a:spcBef>
                <a:spcPts val="0"/>
              </a:spcBef>
              <a:defRPr sz="3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8" name="Text Placeholder 6">
            <a:extLst>
              <a:ext uri="{FF2B5EF4-FFF2-40B4-BE49-F238E27FC236}">
                <a16:creationId xmlns:a16="http://schemas.microsoft.com/office/drawing/2014/main" id="{F64CE7A8-898E-EB53-BC5B-94BA4EE81D07}"/>
              </a:ext>
            </a:extLst>
          </p:cNvPr>
          <p:cNvSpPr>
            <a:spLocks noGrp="1"/>
          </p:cNvSpPr>
          <p:nvPr>
            <p:ph type="body" sz="quarter" idx="13"/>
            <p:custDataLst>
              <p:tags r:id="rId3"/>
            </p:custDataLst>
          </p:nvPr>
        </p:nvSpPr>
        <p:spPr>
          <a:xfrm>
            <a:off x="6156325" y="2576513"/>
            <a:ext cx="5768975" cy="2292349"/>
          </a:xfrm>
        </p:spPr>
        <p:txBody>
          <a:bodyPr/>
          <a:lstStyle>
            <a:lvl1pPr algn="ctr">
              <a:lnSpc>
                <a:spcPct val="100000"/>
              </a:lnSpc>
              <a:spcBef>
                <a:spcPts val="0"/>
              </a:spcBef>
              <a:defRPr sz="3600" b="1">
                <a:solidFill>
                  <a:srgbClr val="E30613"/>
                </a:solidFill>
              </a:defRPr>
            </a:lvl1pPr>
            <a:lvl2pPr algn="ctr">
              <a:lnSpc>
                <a:spcPct val="100000"/>
              </a:lnSpc>
              <a:spcBef>
                <a:spcPts val="0"/>
              </a:spcBef>
              <a:defRPr sz="3600" b="1">
                <a:solidFill>
                  <a:srgbClr val="E30613"/>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2C52644A-7F1D-976E-4420-D81808078CD6}"/>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7083638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tx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153152" y="1022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153152" y="1876425"/>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153152" y="2673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153152" y="3521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153152" y="4375151"/>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153152" y="5172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9253931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C522-07AB-6B0E-52AC-A4BC06950B6C}"/>
              </a:ext>
            </a:extLst>
          </p:cNvPr>
          <p:cNvSpPr>
            <a:spLocks noGrp="1"/>
          </p:cNvSpPr>
          <p:nvPr>
            <p:ph type="title"/>
            <p:custDataLst>
              <p:tags r:id="rId1"/>
            </p:custDataLst>
          </p:nvPr>
        </p:nvSpPr>
        <p:spPr>
          <a:xfrm>
            <a:off x="252412" y="252413"/>
            <a:ext cx="8716963" cy="681037"/>
          </a:xfrm>
        </p:spPr>
        <p:txBody>
          <a:bodyPr/>
          <a:lstStyle/>
          <a:p>
            <a:r>
              <a:rPr lang="en-GB"/>
              <a:t>Click to edit Master title style</a:t>
            </a:r>
          </a:p>
        </p:txBody>
      </p:sp>
      <p:sp>
        <p:nvSpPr>
          <p:cNvPr id="6" name="Picture Placeholder 5">
            <a:extLst>
              <a:ext uri="{FF2B5EF4-FFF2-40B4-BE49-F238E27FC236}">
                <a16:creationId xmlns:a16="http://schemas.microsoft.com/office/drawing/2014/main" id="{D35ED77F-6F29-8A00-8E65-F161748CA8D7}"/>
              </a:ext>
            </a:extLst>
          </p:cNvPr>
          <p:cNvSpPr>
            <a:spLocks noGrp="1"/>
          </p:cNvSpPr>
          <p:nvPr>
            <p:ph type="pic" sz="quarter" idx="12"/>
            <p:custDataLst>
              <p:tags r:id="rId2"/>
            </p:custDataLst>
          </p:nvPr>
        </p:nvSpPr>
        <p:spPr>
          <a:xfrm>
            <a:off x="9105900" y="252413"/>
            <a:ext cx="2819400" cy="5672137"/>
          </a:xfrm>
        </p:spPr>
        <p:txBody>
          <a:bodyPr/>
          <a:lstStyle/>
          <a:p>
            <a:r>
              <a:rPr lang="en-GB"/>
              <a:t>Click icon to add picture</a:t>
            </a:r>
          </a:p>
        </p:txBody>
      </p:sp>
      <p:sp>
        <p:nvSpPr>
          <p:cNvPr id="7" name="Slide Number Placeholder 6">
            <a:extLst>
              <a:ext uri="{FF2B5EF4-FFF2-40B4-BE49-F238E27FC236}">
                <a16:creationId xmlns:a16="http://schemas.microsoft.com/office/drawing/2014/main" id="{867376A4-AEED-B535-E22D-396175196FB9}"/>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114536378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494FA-248D-331F-7A87-8666B549FEEF}"/>
              </a:ext>
            </a:extLst>
          </p:cNvPr>
          <p:cNvSpPr/>
          <p:nvPr userDrawn="1">
            <p:custDataLst>
              <p:tags r:id="rId1"/>
            </p:custDataLst>
          </p:nvPr>
        </p:nvSpPr>
        <p:spPr>
          <a:xfrm>
            <a:off x="6096000" y="0"/>
            <a:ext cx="6096000" cy="3494088"/>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DF6A30-B870-081D-BC2A-CC1F98A83F22}"/>
              </a:ext>
            </a:extLst>
          </p:cNvPr>
          <p:cNvSpPr/>
          <p:nvPr userDrawn="1">
            <p:custDataLst>
              <p:tags r:id="rId2"/>
            </p:custDataLst>
          </p:nvPr>
        </p:nvSpPr>
        <p:spPr>
          <a:xfrm>
            <a:off x="0" y="0"/>
            <a:ext cx="6096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DB08B-B7E5-7ADE-568C-F1CD04552D54}"/>
              </a:ext>
            </a:extLst>
          </p:cNvPr>
          <p:cNvSpPr>
            <a:spLocks noGrp="1"/>
          </p:cNvSpPr>
          <p:nvPr>
            <p:ph type="title"/>
            <p:custDataLst>
              <p:tags r:id="rId3"/>
            </p:custDataLst>
          </p:nvPr>
        </p:nvSpPr>
        <p:spPr>
          <a:xfrm>
            <a:off x="252413" y="4705350"/>
            <a:ext cx="5564186" cy="1085850"/>
          </a:xfrm>
        </p:spPr>
        <p:txBody>
          <a:bodyPr/>
          <a:lstStyle>
            <a:lvl1pPr algn="ctr">
              <a:defRPr>
                <a:solidFill>
                  <a:schemeClr val="bg1"/>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BBAF200C-18BA-76D0-2BEB-82A3662AFCC7}"/>
              </a:ext>
            </a:extLst>
          </p:cNvPr>
          <p:cNvSpPr>
            <a:spLocks noGrp="1"/>
          </p:cNvSpPr>
          <p:nvPr>
            <p:ph type="pic" sz="quarter" idx="12"/>
            <p:custDataLst>
              <p:tags r:id="rId4"/>
            </p:custDataLst>
          </p:nvPr>
        </p:nvSpPr>
        <p:spPr>
          <a:xfrm>
            <a:off x="252414" y="933450"/>
            <a:ext cx="5564186" cy="3371849"/>
          </a:xfrm>
          <a:solidFill>
            <a:schemeClr val="bg1"/>
          </a:solidFill>
        </p:spPr>
        <p:txBody>
          <a:bodyPr/>
          <a:lstStyle>
            <a:lvl1pPr>
              <a:defRPr>
                <a:solidFill>
                  <a:schemeClr val="tx1"/>
                </a:solidFill>
              </a:defRPr>
            </a:lvl1pPr>
          </a:lstStyle>
          <a:p>
            <a:r>
              <a:rPr lang="en-GB"/>
              <a:t>Click icon to add picture</a:t>
            </a:r>
          </a:p>
        </p:txBody>
      </p:sp>
      <p:sp>
        <p:nvSpPr>
          <p:cNvPr id="8" name="Text Placeholder 5">
            <a:extLst>
              <a:ext uri="{FF2B5EF4-FFF2-40B4-BE49-F238E27FC236}">
                <a16:creationId xmlns:a16="http://schemas.microsoft.com/office/drawing/2014/main" id="{E072F2BB-78D1-0324-6C3E-3719B08BA776}"/>
              </a:ext>
            </a:extLst>
          </p:cNvPr>
          <p:cNvSpPr>
            <a:spLocks noGrp="1"/>
          </p:cNvSpPr>
          <p:nvPr>
            <p:ph type="body" sz="quarter" idx="13" hasCustomPrompt="1"/>
            <p:custDataLst>
              <p:tags r:id="rId5"/>
            </p:custDataLst>
          </p:nvPr>
        </p:nvSpPr>
        <p:spPr>
          <a:xfrm>
            <a:off x="6419850" y="800100"/>
            <a:ext cx="1076325" cy="952501"/>
          </a:xfrm>
        </p:spPr>
        <p:txBody>
          <a:bodyPr/>
          <a:lstStyle>
            <a:lvl1pPr algn="r">
              <a:defRPr sz="54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55537BA5-E467-46EF-CFB6-B33B8FEE87C1}"/>
              </a:ext>
            </a:extLst>
          </p:cNvPr>
          <p:cNvSpPr>
            <a:spLocks noGrp="1"/>
          </p:cNvSpPr>
          <p:nvPr>
            <p:ph type="body" sz="quarter" idx="16"/>
            <p:custDataLst>
              <p:tags r:id="rId6"/>
            </p:custDataLst>
          </p:nvPr>
        </p:nvSpPr>
        <p:spPr>
          <a:xfrm>
            <a:off x="7629526" y="933450"/>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1" name="Text Placeholder 5">
            <a:extLst>
              <a:ext uri="{FF2B5EF4-FFF2-40B4-BE49-F238E27FC236}">
                <a16:creationId xmlns:a16="http://schemas.microsoft.com/office/drawing/2014/main" id="{0F6E41FD-AD2F-A01D-8339-0FCCCAA0B927}"/>
              </a:ext>
            </a:extLst>
          </p:cNvPr>
          <p:cNvSpPr>
            <a:spLocks noGrp="1"/>
          </p:cNvSpPr>
          <p:nvPr>
            <p:ph type="body" sz="quarter" idx="17" hasCustomPrompt="1"/>
            <p:custDataLst>
              <p:tags r:id="rId7"/>
            </p:custDataLst>
          </p:nvPr>
        </p:nvSpPr>
        <p:spPr>
          <a:xfrm>
            <a:off x="6419850" y="4035425"/>
            <a:ext cx="1076325" cy="952501"/>
          </a:xfrm>
        </p:spPr>
        <p:txBody>
          <a:bodyPr/>
          <a:lstStyle>
            <a:lvl1pPr algn="r">
              <a:defRPr sz="5400" b="1">
                <a:solidFill>
                  <a:srgbClr val="E30613"/>
                </a:solidFill>
              </a:defRPr>
            </a:lvl1pPr>
          </a:lstStyle>
          <a:p>
            <a:pPr lvl="0"/>
            <a:r>
              <a:rPr lang="en-US"/>
              <a:t>01</a:t>
            </a:r>
          </a:p>
        </p:txBody>
      </p:sp>
      <p:sp>
        <p:nvSpPr>
          <p:cNvPr id="12" name="Text Placeholder 11">
            <a:extLst>
              <a:ext uri="{FF2B5EF4-FFF2-40B4-BE49-F238E27FC236}">
                <a16:creationId xmlns:a16="http://schemas.microsoft.com/office/drawing/2014/main" id="{E8AC3CE4-669A-55EE-FF50-68F3F38ECF07}"/>
              </a:ext>
            </a:extLst>
          </p:cNvPr>
          <p:cNvSpPr>
            <a:spLocks noGrp="1"/>
          </p:cNvSpPr>
          <p:nvPr>
            <p:ph type="body" sz="quarter" idx="18"/>
            <p:custDataLst>
              <p:tags r:id="rId8"/>
            </p:custDataLst>
          </p:nvPr>
        </p:nvSpPr>
        <p:spPr>
          <a:xfrm>
            <a:off x="7629526" y="4168775"/>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3" name="Slide Number Placeholder 12">
            <a:extLst>
              <a:ext uri="{FF2B5EF4-FFF2-40B4-BE49-F238E27FC236}">
                <a16:creationId xmlns:a16="http://schemas.microsoft.com/office/drawing/2014/main" id="{1E355CB0-A467-0631-445A-BCF966D1446E}"/>
              </a:ext>
            </a:extLst>
          </p:cNvPr>
          <p:cNvSpPr>
            <a:spLocks noGrp="1"/>
          </p:cNvSpPr>
          <p:nvPr>
            <p:ph type="sldNum" sz="quarter" idx="19"/>
            <p:custDataLst>
              <p:tags r:id="rId9"/>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41772812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F53F-6953-2542-E86C-F9EFD7653FE4}"/>
              </a:ext>
            </a:extLst>
          </p:cNvPr>
          <p:cNvSpPr>
            <a:spLocks noGrp="1"/>
          </p:cNvSpPr>
          <p:nvPr>
            <p:ph type="title"/>
            <p:custDataLst>
              <p:tags r:id="rId1"/>
            </p:custDataLst>
          </p:nvPr>
        </p:nvSpPr>
        <p:spPr>
          <a:xfrm>
            <a:off x="252412" y="933450"/>
            <a:ext cx="11660187" cy="4991100"/>
          </a:xfrm>
        </p:spPr>
        <p:txBody>
          <a:bodyPr anchor="ctr" anchorCtr="0"/>
          <a:lstStyle>
            <a:lvl1pPr>
              <a:defRPr sz="6000" b="1">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31A598A3-2B00-2F60-8873-A5B49C6E4947}"/>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5796447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1"/>
            </p:custDataLst>
          </p:nvPr>
        </p:nvSpPr>
        <p:spPr>
          <a:xfrm>
            <a:off x="1722439" y="1879601"/>
            <a:ext cx="10202862" cy="3101974"/>
          </a:xfrm>
        </p:spPr>
        <p:txBody>
          <a:bodyPr/>
          <a:lstStyle>
            <a:lvl1pPr>
              <a:defRPr sz="4400">
                <a:solidFill>
                  <a:schemeClr val="tx1"/>
                </a:solidFill>
              </a:defRPr>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2"/>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3"/>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4"/>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9" name="Slide Number Placeholder 8">
            <a:extLst>
              <a:ext uri="{FF2B5EF4-FFF2-40B4-BE49-F238E27FC236}">
                <a16:creationId xmlns:a16="http://schemas.microsoft.com/office/drawing/2014/main" id="{63692C34-34B6-F688-C5CF-8D1F1A71D436}"/>
              </a:ext>
            </a:extLst>
          </p:cNvPr>
          <p:cNvSpPr>
            <a:spLocks noGrp="1"/>
          </p:cNvSpPr>
          <p:nvPr>
            <p:ph type="sldNum" sz="quarter" idx="13"/>
            <p:custDataLst>
              <p:tags r:id="rId5"/>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17534147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Quote on Sand">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879601"/>
            <a:ext cx="7383461" cy="3101974"/>
          </a:xfrm>
        </p:spPr>
        <p:txBody>
          <a:bodyPr/>
          <a:lstStyle>
            <a:lvl1pPr>
              <a:defRPr sz="3600"/>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78867844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4 Image and Tex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1B6589A-E1AC-A935-63C7-9F66B101CFF5}"/>
              </a:ext>
            </a:extLst>
          </p:cNvPr>
          <p:cNvSpPr>
            <a:spLocks noGrp="1"/>
          </p:cNvSpPr>
          <p:nvPr>
            <p:ph type="pic" sz="quarter" idx="15"/>
          </p:nvPr>
        </p:nvSpPr>
        <p:spPr>
          <a:xfrm>
            <a:off x="1086242" y="1752600"/>
            <a:ext cx="1145392" cy="936625"/>
          </a:xfrm>
        </p:spPr>
        <p:txBody>
          <a:bodyPr/>
          <a:lstStyle/>
          <a:p>
            <a:r>
              <a:rPr lang="en-GB"/>
              <a:t>Click icon to add picture</a:t>
            </a:r>
          </a:p>
        </p:txBody>
      </p:sp>
      <p:sp>
        <p:nvSpPr>
          <p:cNvPr id="21" name="Text Placeholder 20">
            <a:extLst>
              <a:ext uri="{FF2B5EF4-FFF2-40B4-BE49-F238E27FC236}">
                <a16:creationId xmlns:a16="http://schemas.microsoft.com/office/drawing/2014/main" id="{64B9C855-0338-C519-5FD5-3CB030119915}"/>
              </a:ext>
            </a:extLst>
          </p:cNvPr>
          <p:cNvSpPr>
            <a:spLocks noGrp="1"/>
          </p:cNvSpPr>
          <p:nvPr>
            <p:ph type="body" sz="quarter" idx="11" hasCustomPrompt="1"/>
          </p:nvPr>
        </p:nvSpPr>
        <p:spPr>
          <a:xfrm>
            <a:off x="252413" y="2943225"/>
            <a:ext cx="2816225" cy="417513"/>
          </a:xfrm>
        </p:spPr>
        <p:txBody>
          <a:bodyPr/>
          <a:lstStyle>
            <a:lvl1pPr algn="ctr">
              <a:defRPr sz="2800" b="1"/>
            </a:lvl1pPr>
          </a:lstStyle>
          <a:p>
            <a:pPr lvl="0"/>
            <a:r>
              <a:rPr lang="en-US"/>
              <a:t>Title 1</a:t>
            </a:r>
          </a:p>
        </p:txBody>
      </p:sp>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2024 Jones Lang LaSalle IP, Inc. All rights reserved.</a:t>
            </a:r>
          </a:p>
        </p:txBody>
      </p:sp>
      <p:sp>
        <p:nvSpPr>
          <p:cNvPr id="28" name="Text Placeholder 27">
            <a:extLst>
              <a:ext uri="{FF2B5EF4-FFF2-40B4-BE49-F238E27FC236}">
                <a16:creationId xmlns:a16="http://schemas.microsoft.com/office/drawing/2014/main" id="{A628DACA-46F3-1D52-40F2-1413047F6EAD}"/>
              </a:ext>
            </a:extLst>
          </p:cNvPr>
          <p:cNvSpPr>
            <a:spLocks noGrp="1"/>
          </p:cNvSpPr>
          <p:nvPr>
            <p:ph type="body" sz="quarter" idx="16"/>
          </p:nvPr>
        </p:nvSpPr>
        <p:spPr>
          <a:xfrm>
            <a:off x="24923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Picture Placeholder 25">
            <a:extLst>
              <a:ext uri="{FF2B5EF4-FFF2-40B4-BE49-F238E27FC236}">
                <a16:creationId xmlns:a16="http://schemas.microsoft.com/office/drawing/2014/main" id="{5FED39B5-2E8E-DE99-64A8-D7ADF370C86B}"/>
              </a:ext>
            </a:extLst>
          </p:cNvPr>
          <p:cNvSpPr>
            <a:spLocks noGrp="1"/>
          </p:cNvSpPr>
          <p:nvPr>
            <p:ph type="pic" sz="quarter" idx="17"/>
          </p:nvPr>
        </p:nvSpPr>
        <p:spPr>
          <a:xfrm>
            <a:off x="4038992" y="1752600"/>
            <a:ext cx="1145392" cy="936625"/>
          </a:xfrm>
        </p:spPr>
        <p:txBody>
          <a:bodyPr/>
          <a:lstStyle/>
          <a:p>
            <a:r>
              <a:rPr lang="en-GB"/>
              <a:t>Click icon to add picture</a:t>
            </a:r>
          </a:p>
        </p:txBody>
      </p:sp>
      <p:sp>
        <p:nvSpPr>
          <p:cNvPr id="30" name="Text Placeholder 20">
            <a:extLst>
              <a:ext uri="{FF2B5EF4-FFF2-40B4-BE49-F238E27FC236}">
                <a16:creationId xmlns:a16="http://schemas.microsoft.com/office/drawing/2014/main" id="{659089B5-5761-B01A-EE4B-CD937D283C26}"/>
              </a:ext>
            </a:extLst>
          </p:cNvPr>
          <p:cNvSpPr>
            <a:spLocks noGrp="1"/>
          </p:cNvSpPr>
          <p:nvPr>
            <p:ph type="body" sz="quarter" idx="18" hasCustomPrompt="1"/>
          </p:nvPr>
        </p:nvSpPr>
        <p:spPr>
          <a:xfrm>
            <a:off x="3205163" y="2943225"/>
            <a:ext cx="2816225" cy="417513"/>
          </a:xfrm>
        </p:spPr>
        <p:txBody>
          <a:bodyPr/>
          <a:lstStyle>
            <a:lvl1pPr algn="ctr">
              <a:defRPr sz="2800" b="1"/>
            </a:lvl1pPr>
          </a:lstStyle>
          <a:p>
            <a:pPr lvl="0"/>
            <a:r>
              <a:rPr lang="en-US"/>
              <a:t>Title 2</a:t>
            </a:r>
          </a:p>
        </p:txBody>
      </p:sp>
      <p:sp>
        <p:nvSpPr>
          <p:cNvPr id="31" name="Text Placeholder 27">
            <a:extLst>
              <a:ext uri="{FF2B5EF4-FFF2-40B4-BE49-F238E27FC236}">
                <a16:creationId xmlns:a16="http://schemas.microsoft.com/office/drawing/2014/main" id="{87D79CA7-05A4-F5BC-9F92-BCEAE405654E}"/>
              </a:ext>
            </a:extLst>
          </p:cNvPr>
          <p:cNvSpPr>
            <a:spLocks noGrp="1"/>
          </p:cNvSpPr>
          <p:nvPr>
            <p:ph type="body" sz="quarter" idx="19"/>
          </p:nvPr>
        </p:nvSpPr>
        <p:spPr>
          <a:xfrm>
            <a:off x="320198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Picture Placeholder 25">
            <a:extLst>
              <a:ext uri="{FF2B5EF4-FFF2-40B4-BE49-F238E27FC236}">
                <a16:creationId xmlns:a16="http://schemas.microsoft.com/office/drawing/2014/main" id="{A15FA58E-3D55-41F0-2B9E-F810DF4521AB}"/>
              </a:ext>
            </a:extLst>
          </p:cNvPr>
          <p:cNvSpPr>
            <a:spLocks noGrp="1"/>
          </p:cNvSpPr>
          <p:nvPr>
            <p:ph type="pic" sz="quarter" idx="20"/>
          </p:nvPr>
        </p:nvSpPr>
        <p:spPr>
          <a:xfrm>
            <a:off x="6986979" y="1752600"/>
            <a:ext cx="1145392" cy="936625"/>
          </a:xfrm>
        </p:spPr>
        <p:txBody>
          <a:bodyPr/>
          <a:lstStyle/>
          <a:p>
            <a:r>
              <a:rPr lang="en-GB"/>
              <a:t>Click icon to add picture</a:t>
            </a:r>
          </a:p>
        </p:txBody>
      </p:sp>
      <p:sp>
        <p:nvSpPr>
          <p:cNvPr id="33" name="Text Placeholder 20">
            <a:extLst>
              <a:ext uri="{FF2B5EF4-FFF2-40B4-BE49-F238E27FC236}">
                <a16:creationId xmlns:a16="http://schemas.microsoft.com/office/drawing/2014/main" id="{242E3F13-D477-D873-0534-D5C96B0139F8}"/>
              </a:ext>
            </a:extLst>
          </p:cNvPr>
          <p:cNvSpPr>
            <a:spLocks noGrp="1"/>
          </p:cNvSpPr>
          <p:nvPr>
            <p:ph type="body" sz="quarter" idx="21" hasCustomPrompt="1"/>
          </p:nvPr>
        </p:nvSpPr>
        <p:spPr>
          <a:xfrm>
            <a:off x="6153150" y="2943225"/>
            <a:ext cx="2816225" cy="417513"/>
          </a:xfrm>
        </p:spPr>
        <p:txBody>
          <a:bodyPr/>
          <a:lstStyle>
            <a:lvl1pPr algn="ctr">
              <a:defRPr sz="2800" b="1"/>
            </a:lvl1pPr>
          </a:lstStyle>
          <a:p>
            <a:pPr lvl="0"/>
            <a:r>
              <a:rPr lang="en-US"/>
              <a:t>Title 3</a:t>
            </a:r>
          </a:p>
        </p:txBody>
      </p:sp>
      <p:sp>
        <p:nvSpPr>
          <p:cNvPr id="34" name="Text Placeholder 27">
            <a:extLst>
              <a:ext uri="{FF2B5EF4-FFF2-40B4-BE49-F238E27FC236}">
                <a16:creationId xmlns:a16="http://schemas.microsoft.com/office/drawing/2014/main" id="{86DF7071-1525-BDCE-2AD9-4AF5E64FEAF8}"/>
              </a:ext>
            </a:extLst>
          </p:cNvPr>
          <p:cNvSpPr>
            <a:spLocks noGrp="1"/>
          </p:cNvSpPr>
          <p:nvPr>
            <p:ph type="body" sz="quarter" idx="22"/>
          </p:nvPr>
        </p:nvSpPr>
        <p:spPr>
          <a:xfrm>
            <a:off x="614997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Picture Placeholder 25">
            <a:extLst>
              <a:ext uri="{FF2B5EF4-FFF2-40B4-BE49-F238E27FC236}">
                <a16:creationId xmlns:a16="http://schemas.microsoft.com/office/drawing/2014/main" id="{465705F2-CF7E-9778-08C0-640253C7B0C3}"/>
              </a:ext>
            </a:extLst>
          </p:cNvPr>
          <p:cNvSpPr>
            <a:spLocks noGrp="1"/>
          </p:cNvSpPr>
          <p:nvPr>
            <p:ph type="pic" sz="quarter" idx="23"/>
          </p:nvPr>
        </p:nvSpPr>
        <p:spPr>
          <a:xfrm>
            <a:off x="9939729" y="1752600"/>
            <a:ext cx="1145392" cy="936625"/>
          </a:xfrm>
        </p:spPr>
        <p:txBody>
          <a:bodyPr/>
          <a:lstStyle/>
          <a:p>
            <a:r>
              <a:rPr lang="en-GB"/>
              <a:t>Click icon to add picture</a:t>
            </a:r>
          </a:p>
        </p:txBody>
      </p:sp>
      <p:sp>
        <p:nvSpPr>
          <p:cNvPr id="36" name="Text Placeholder 20">
            <a:extLst>
              <a:ext uri="{FF2B5EF4-FFF2-40B4-BE49-F238E27FC236}">
                <a16:creationId xmlns:a16="http://schemas.microsoft.com/office/drawing/2014/main" id="{D0711743-C1AE-173E-4315-B4EF004B5AEB}"/>
              </a:ext>
            </a:extLst>
          </p:cNvPr>
          <p:cNvSpPr>
            <a:spLocks noGrp="1"/>
          </p:cNvSpPr>
          <p:nvPr>
            <p:ph type="body" sz="quarter" idx="24" hasCustomPrompt="1"/>
          </p:nvPr>
        </p:nvSpPr>
        <p:spPr>
          <a:xfrm>
            <a:off x="9105900" y="2943225"/>
            <a:ext cx="2816225" cy="417513"/>
          </a:xfrm>
        </p:spPr>
        <p:txBody>
          <a:bodyPr/>
          <a:lstStyle>
            <a:lvl1pPr algn="ctr">
              <a:defRPr sz="2800" b="1"/>
            </a:lvl1pPr>
          </a:lstStyle>
          <a:p>
            <a:pPr lvl="0"/>
            <a:r>
              <a:rPr lang="en-US"/>
              <a:t>Title 4</a:t>
            </a:r>
          </a:p>
        </p:txBody>
      </p:sp>
      <p:sp>
        <p:nvSpPr>
          <p:cNvPr id="37" name="Text Placeholder 27">
            <a:extLst>
              <a:ext uri="{FF2B5EF4-FFF2-40B4-BE49-F238E27FC236}">
                <a16:creationId xmlns:a16="http://schemas.microsoft.com/office/drawing/2014/main" id="{EE62117B-821D-F416-E6F3-EC7F290E93BB}"/>
              </a:ext>
            </a:extLst>
          </p:cNvPr>
          <p:cNvSpPr>
            <a:spLocks noGrp="1"/>
          </p:cNvSpPr>
          <p:nvPr>
            <p:ph type="body" sz="quarter" idx="25"/>
          </p:nvPr>
        </p:nvSpPr>
        <p:spPr>
          <a:xfrm>
            <a:off x="910272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402932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Profi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2"/>
            </p:custDataLst>
          </p:nvPr>
        </p:nvSpPr>
        <p:spPr>
          <a:xfrm>
            <a:off x="897113" y="1752600"/>
            <a:ext cx="1530000" cy="2005200"/>
          </a:xfrm>
        </p:spPr>
        <p:txBody>
          <a:bodyPr/>
          <a:lstStyle/>
          <a:p>
            <a:r>
              <a:rPr lang="en-GB"/>
              <a:t>Click icon to add picture</a:t>
            </a:r>
          </a:p>
        </p:txBody>
      </p:sp>
      <p:sp>
        <p:nvSpPr>
          <p:cNvPr id="7" name="Picture Placeholder 5">
            <a:extLst>
              <a:ext uri="{FF2B5EF4-FFF2-40B4-BE49-F238E27FC236}">
                <a16:creationId xmlns:a16="http://schemas.microsoft.com/office/drawing/2014/main" id="{553A4AE5-C253-2AEF-0DB5-681768E41E6F}"/>
              </a:ext>
            </a:extLst>
          </p:cNvPr>
          <p:cNvSpPr>
            <a:spLocks noGrp="1"/>
          </p:cNvSpPr>
          <p:nvPr>
            <p:ph type="pic" sz="quarter" idx="13"/>
            <p:custDataLst>
              <p:tags r:id="rId3"/>
            </p:custDataLst>
          </p:nvPr>
        </p:nvSpPr>
        <p:spPr>
          <a:xfrm>
            <a:off x="3851889" y="1752600"/>
            <a:ext cx="1530000" cy="2005200"/>
          </a:xfrm>
        </p:spPr>
        <p:txBody>
          <a:bodyPr/>
          <a:lstStyle/>
          <a:p>
            <a:r>
              <a:rPr lang="en-GB"/>
              <a:t>Click icon to add picture</a:t>
            </a:r>
          </a:p>
        </p:txBody>
      </p:sp>
      <p:sp>
        <p:nvSpPr>
          <p:cNvPr id="8" name="Picture Placeholder 5">
            <a:extLst>
              <a:ext uri="{FF2B5EF4-FFF2-40B4-BE49-F238E27FC236}">
                <a16:creationId xmlns:a16="http://schemas.microsoft.com/office/drawing/2014/main" id="{AA2EB6F8-3A8B-2730-DF58-DC22CFA18A2D}"/>
              </a:ext>
            </a:extLst>
          </p:cNvPr>
          <p:cNvSpPr>
            <a:spLocks noGrp="1"/>
          </p:cNvSpPr>
          <p:nvPr>
            <p:ph type="pic" sz="quarter" idx="14"/>
            <p:custDataLst>
              <p:tags r:id="rId4"/>
            </p:custDataLst>
          </p:nvPr>
        </p:nvSpPr>
        <p:spPr>
          <a:xfrm>
            <a:off x="6810111" y="1752600"/>
            <a:ext cx="1530000" cy="2005200"/>
          </a:xfrm>
        </p:spPr>
        <p:txBody>
          <a:bodyPr/>
          <a:lstStyle/>
          <a:p>
            <a:r>
              <a:rPr lang="en-GB"/>
              <a:t>Click icon to add picture</a:t>
            </a:r>
          </a:p>
        </p:txBody>
      </p:sp>
      <p:sp>
        <p:nvSpPr>
          <p:cNvPr id="9" name="Picture Placeholder 5">
            <a:extLst>
              <a:ext uri="{FF2B5EF4-FFF2-40B4-BE49-F238E27FC236}">
                <a16:creationId xmlns:a16="http://schemas.microsoft.com/office/drawing/2014/main" id="{E3AB70D8-E8AE-EC2F-E791-6ABC12179764}"/>
              </a:ext>
            </a:extLst>
          </p:cNvPr>
          <p:cNvSpPr>
            <a:spLocks noGrp="1"/>
          </p:cNvSpPr>
          <p:nvPr>
            <p:ph type="pic" sz="quarter" idx="15"/>
            <p:custDataLst>
              <p:tags r:id="rId5"/>
            </p:custDataLst>
          </p:nvPr>
        </p:nvSpPr>
        <p:spPr>
          <a:xfrm>
            <a:off x="9764887" y="1752600"/>
            <a:ext cx="1530000" cy="2005200"/>
          </a:xfrm>
        </p:spPr>
        <p:txBody>
          <a:body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2" name="Slide Number Placeholder 11">
            <a:extLst>
              <a:ext uri="{FF2B5EF4-FFF2-40B4-BE49-F238E27FC236}">
                <a16:creationId xmlns:a16="http://schemas.microsoft.com/office/drawing/2014/main" id="{B280D491-025D-ED3E-91C2-FBEE00019D28}"/>
              </a:ext>
            </a:extLst>
          </p:cNvPr>
          <p:cNvSpPr>
            <a:spLocks noGrp="1"/>
          </p:cNvSpPr>
          <p:nvPr>
            <p:ph type="sldNum" sz="quarter" idx="20"/>
            <p:custDataLst>
              <p:tags r:id="rId10"/>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14293041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rofiles 2">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8E37F6BA-7AD8-FC3D-0964-AFA3D0B68007}"/>
              </a:ext>
            </a:extLst>
          </p:cNvPr>
          <p:cNvSpPr>
            <a:spLocks noGrp="1"/>
          </p:cNvSpPr>
          <p:nvPr>
            <p:ph type="pic" sz="quarter" idx="22"/>
            <p:custDataLst>
              <p:tags r:id="rId1"/>
            </p:custDataLst>
          </p:nvPr>
        </p:nvSpPr>
        <p:spPr>
          <a:xfrm>
            <a:off x="9123362" y="1752599"/>
            <a:ext cx="2826619" cy="2143251"/>
          </a:xfrm>
        </p:spPr>
        <p:txBody>
          <a:bodyPr anchor="b" anchorCtr="0"/>
          <a:lstStyle>
            <a:lvl1pPr algn="ctr">
              <a:defRPr/>
            </a:lvl1pPr>
          </a:lstStyle>
          <a:p>
            <a:r>
              <a:rPr lang="en-GB"/>
              <a:t>Click icon to add picture</a:t>
            </a:r>
          </a:p>
        </p:txBody>
      </p:sp>
      <p:sp>
        <p:nvSpPr>
          <p:cNvPr id="18" name="Picture Placeholder 5">
            <a:extLst>
              <a:ext uri="{FF2B5EF4-FFF2-40B4-BE49-F238E27FC236}">
                <a16:creationId xmlns:a16="http://schemas.microsoft.com/office/drawing/2014/main" id="{0A904BB8-6292-A940-A093-6A4A25557465}"/>
              </a:ext>
            </a:extLst>
          </p:cNvPr>
          <p:cNvSpPr>
            <a:spLocks noGrp="1"/>
          </p:cNvSpPr>
          <p:nvPr>
            <p:ph type="pic" sz="quarter" idx="21"/>
            <p:custDataLst>
              <p:tags r:id="rId2"/>
            </p:custDataLst>
          </p:nvPr>
        </p:nvSpPr>
        <p:spPr>
          <a:xfrm>
            <a:off x="6169025" y="1752599"/>
            <a:ext cx="2826619" cy="2143251"/>
          </a:xfrm>
        </p:spPr>
        <p:txBody>
          <a:bodyPr anchor="b" anchorCtr="0"/>
          <a:lstStyle>
            <a:lvl1pPr algn="ctr">
              <a:defRPr/>
            </a:lvl1pPr>
          </a:lstStyle>
          <a:p>
            <a:r>
              <a:rPr lang="en-GB"/>
              <a:t>Click icon to add picture</a:t>
            </a:r>
          </a:p>
        </p:txBody>
      </p:sp>
      <p:sp>
        <p:nvSpPr>
          <p:cNvPr id="17" name="Picture Placeholder 5">
            <a:extLst>
              <a:ext uri="{FF2B5EF4-FFF2-40B4-BE49-F238E27FC236}">
                <a16:creationId xmlns:a16="http://schemas.microsoft.com/office/drawing/2014/main" id="{7BD06D78-9EEC-D95C-6A1C-C7E929EF83B7}"/>
              </a:ext>
            </a:extLst>
          </p:cNvPr>
          <p:cNvSpPr>
            <a:spLocks noGrp="1"/>
          </p:cNvSpPr>
          <p:nvPr>
            <p:ph type="pic" sz="quarter" idx="20"/>
            <p:custDataLst>
              <p:tags r:id="rId3"/>
            </p:custDataLst>
          </p:nvPr>
        </p:nvSpPr>
        <p:spPr>
          <a:xfrm>
            <a:off x="3206749" y="1752599"/>
            <a:ext cx="2826619" cy="2143251"/>
          </a:xfrm>
        </p:spPr>
        <p:txBody>
          <a:bodyPr anchor="b" anchorCtr="0"/>
          <a:lstStyle>
            <a:lvl1pPr algn="ctr">
              <a:defRPr/>
            </a:lvl1pPr>
          </a:lstStyle>
          <a:p>
            <a:r>
              <a:rPr lang="en-GB"/>
              <a:t>Click icon to add picture</a:t>
            </a:r>
          </a:p>
        </p:txBody>
      </p:sp>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4"/>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5"/>
            </p:custDataLst>
          </p:nvPr>
        </p:nvSpPr>
        <p:spPr>
          <a:xfrm>
            <a:off x="252412" y="1752599"/>
            <a:ext cx="2826619" cy="2143251"/>
          </a:xfrm>
        </p:spPr>
        <p:txBody>
          <a:bodyPr anchor="b" anchorCtr="0"/>
          <a:lstStyle>
            <a:lvl1pPr algn="ctr">
              <a:defRPr/>
            </a:lvl1p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712C56FA-1A81-3AD6-FD99-068B3CFF2D2D}"/>
              </a:ext>
            </a:extLst>
          </p:cNvPr>
          <p:cNvSpPr>
            <a:spLocks noGrp="1"/>
          </p:cNvSpPr>
          <p:nvPr>
            <p:ph type="sldNum" sz="quarter" idx="23"/>
            <p:custDataLst>
              <p:tags r:id="rId10"/>
            </p:custDataLst>
          </p:nvPr>
        </p:nvSpPr>
        <p:spPr/>
        <p:txBody>
          <a:bodyPr/>
          <a:lstStyle/>
          <a:p>
            <a:fld id="{0001D976-1952-4225-8B5D-FB6C01AF759E}" type="slidenum">
              <a:rPr lang="en-US" noProof="0" smtClean="0"/>
              <a:pPr/>
              <a:t>‹#›</a:t>
            </a:fld>
            <a:r>
              <a:rPr lang="en-US" noProof="0"/>
              <a:t>  |  © 2024 Jones Lang LaSalle IP, Inc. All rights reserved.</a:t>
            </a:r>
          </a:p>
        </p:txBody>
      </p:sp>
      <p:cxnSp>
        <p:nvCxnSpPr>
          <p:cNvPr id="20" name="Straight Connector 19">
            <a:extLst>
              <a:ext uri="{FF2B5EF4-FFF2-40B4-BE49-F238E27FC236}">
                <a16:creationId xmlns:a16="http://schemas.microsoft.com/office/drawing/2014/main" id="{8DDE5796-911D-C90D-25DF-D153D3AD6334}"/>
              </a:ext>
            </a:extLst>
          </p:cNvPr>
          <p:cNvCxnSpPr>
            <a:cxnSpLocks/>
          </p:cNvCxnSpPr>
          <p:nvPr userDrawn="1">
            <p:custDataLst>
              <p:tags r:id="rId11"/>
            </p:custDataLst>
          </p:nvPr>
        </p:nvCxnSpPr>
        <p:spPr>
          <a:xfrm>
            <a:off x="255119" y="3903719"/>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E498BC-4F43-75E3-5C1C-1F6384F2E28A}"/>
              </a:ext>
            </a:extLst>
          </p:cNvPr>
          <p:cNvCxnSpPr>
            <a:cxnSpLocks/>
          </p:cNvCxnSpPr>
          <p:nvPr userDrawn="1">
            <p:custDataLst>
              <p:tags r:id="rId12"/>
            </p:custDataLst>
          </p:nvPr>
        </p:nvCxnSpPr>
        <p:spPr>
          <a:xfrm>
            <a:off x="3206404"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60B15B-F1C3-E05A-2724-36F7BD3BBD6A}"/>
              </a:ext>
            </a:extLst>
          </p:cNvPr>
          <p:cNvCxnSpPr>
            <a:cxnSpLocks/>
          </p:cNvCxnSpPr>
          <p:nvPr userDrawn="1">
            <p:custDataLst>
              <p:tags r:id="rId13"/>
            </p:custDataLst>
          </p:nvPr>
        </p:nvCxnSpPr>
        <p:spPr>
          <a:xfrm>
            <a:off x="6171653"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454395-DC9A-5FA2-3569-814133891717}"/>
              </a:ext>
            </a:extLst>
          </p:cNvPr>
          <p:cNvCxnSpPr>
            <a:cxnSpLocks/>
          </p:cNvCxnSpPr>
          <p:nvPr userDrawn="1">
            <p:custDataLst>
              <p:tags r:id="rId14"/>
            </p:custDataLst>
          </p:nvPr>
        </p:nvCxnSpPr>
        <p:spPr>
          <a:xfrm>
            <a:off x="9122339"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25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28150-5D82-D3E7-B19E-3244542D86FB}"/>
              </a:ext>
            </a:extLst>
          </p:cNvPr>
          <p:cNvSpPr/>
          <p:nvPr userDrawn="1">
            <p:custDataLst>
              <p:tags r:id="rId1"/>
            </p:custDataLst>
          </p:nvPr>
        </p:nvSpPr>
        <p:spPr>
          <a:xfrm>
            <a:off x="0" y="0"/>
            <a:ext cx="6096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532B166-69C3-654A-AB94-B1FCAD49FDB5}"/>
              </a:ext>
            </a:extLst>
          </p:cNvPr>
          <p:cNvSpPr>
            <a:spLocks noGrp="1"/>
          </p:cNvSpPr>
          <p:nvPr>
            <p:ph type="body" sz="quarter" idx="12"/>
            <p:custDataLst>
              <p:tags r:id="rId2"/>
            </p:custDataLst>
          </p:nvPr>
        </p:nvSpPr>
        <p:spPr>
          <a:xfrm>
            <a:off x="250824" y="2576514"/>
            <a:ext cx="5768975" cy="2292349"/>
          </a:xfrm>
        </p:spPr>
        <p:txBody>
          <a:bodyPr/>
          <a:lstStyle>
            <a:lvl1pPr algn="ctr">
              <a:lnSpc>
                <a:spcPct val="100000"/>
              </a:lnSpc>
              <a:spcBef>
                <a:spcPts val="0"/>
              </a:spcBef>
              <a:defRPr sz="3600" b="1">
                <a:solidFill>
                  <a:schemeClr val="bg1"/>
                </a:solidFill>
              </a:defRPr>
            </a:lvl1pPr>
            <a:lvl2pPr algn="ctr">
              <a:lnSpc>
                <a:spcPct val="100000"/>
              </a:lnSpc>
              <a:spcBef>
                <a:spcPts val="0"/>
              </a:spcBef>
              <a:defRPr sz="3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8" name="Text Placeholder 6">
            <a:extLst>
              <a:ext uri="{FF2B5EF4-FFF2-40B4-BE49-F238E27FC236}">
                <a16:creationId xmlns:a16="http://schemas.microsoft.com/office/drawing/2014/main" id="{F64CE7A8-898E-EB53-BC5B-94BA4EE81D07}"/>
              </a:ext>
            </a:extLst>
          </p:cNvPr>
          <p:cNvSpPr>
            <a:spLocks noGrp="1"/>
          </p:cNvSpPr>
          <p:nvPr>
            <p:ph type="body" sz="quarter" idx="13"/>
            <p:custDataLst>
              <p:tags r:id="rId3"/>
            </p:custDataLst>
          </p:nvPr>
        </p:nvSpPr>
        <p:spPr>
          <a:xfrm>
            <a:off x="6156325" y="2576513"/>
            <a:ext cx="5768975" cy="2292349"/>
          </a:xfrm>
        </p:spPr>
        <p:txBody>
          <a:bodyPr/>
          <a:lstStyle>
            <a:lvl1pPr algn="ctr">
              <a:lnSpc>
                <a:spcPct val="100000"/>
              </a:lnSpc>
              <a:spcBef>
                <a:spcPts val="0"/>
              </a:spcBef>
              <a:defRPr sz="3600" b="1">
                <a:solidFill>
                  <a:srgbClr val="E30613"/>
                </a:solidFill>
              </a:defRPr>
            </a:lvl1pPr>
            <a:lvl2pPr algn="ctr">
              <a:lnSpc>
                <a:spcPct val="100000"/>
              </a:lnSpc>
              <a:spcBef>
                <a:spcPts val="0"/>
              </a:spcBef>
              <a:defRPr sz="3600" b="1">
                <a:solidFill>
                  <a:srgbClr val="E30613"/>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
        <p:nvSpPr>
          <p:cNvPr id="6" name="Slide Number Placeholder 5">
            <a:extLst>
              <a:ext uri="{FF2B5EF4-FFF2-40B4-BE49-F238E27FC236}">
                <a16:creationId xmlns:a16="http://schemas.microsoft.com/office/drawing/2014/main" id="{2C52644A-7F1D-976E-4420-D81808078CD6}"/>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139848388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116601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D3D0A594-2EA0-6610-CADD-D8BE23CB7830}"/>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220744640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2063-2B2C-7980-66E3-40AF0F1DE674}"/>
              </a:ext>
            </a:extLst>
          </p:cNvPr>
          <p:cNvSpPr>
            <a:spLocks noGrp="1"/>
          </p:cNvSpPr>
          <p:nvPr>
            <p:ph type="title"/>
            <p:custDataLst>
              <p:tags r:id="rId1"/>
            </p:custDataLst>
          </p:nvPr>
        </p:nvSpPr>
        <p:spPr/>
        <p:txBody>
          <a:bodyPr/>
          <a:lstStyle/>
          <a:p>
            <a:r>
              <a:rPr lang="en-GB"/>
              <a:t>Click to edit Master title style</a:t>
            </a:r>
          </a:p>
        </p:txBody>
      </p:sp>
      <p:sp>
        <p:nvSpPr>
          <p:cNvPr id="6" name="Chart Placeholder 5">
            <a:extLst>
              <a:ext uri="{FF2B5EF4-FFF2-40B4-BE49-F238E27FC236}">
                <a16:creationId xmlns:a16="http://schemas.microsoft.com/office/drawing/2014/main" id="{417F3560-AD84-628A-2103-85F47DBADEB2}"/>
              </a:ext>
            </a:extLst>
          </p:cNvPr>
          <p:cNvSpPr>
            <a:spLocks noGrp="1"/>
          </p:cNvSpPr>
          <p:nvPr>
            <p:ph type="chart" sz="quarter" idx="12"/>
            <p:custDataLst>
              <p:tags r:id="rId2"/>
            </p:custDataLst>
          </p:nvPr>
        </p:nvSpPr>
        <p:spPr>
          <a:xfrm>
            <a:off x="252413" y="1752600"/>
            <a:ext cx="11660187" cy="4171949"/>
          </a:xfrm>
        </p:spPr>
        <p:txBody>
          <a:bodyPr/>
          <a:lstStyle/>
          <a:p>
            <a:r>
              <a:rPr lang="en-GB"/>
              <a:t>Click icon to add chart</a:t>
            </a:r>
          </a:p>
        </p:txBody>
      </p:sp>
      <p:sp>
        <p:nvSpPr>
          <p:cNvPr id="7" name="Slide Number Placeholder 6">
            <a:extLst>
              <a:ext uri="{FF2B5EF4-FFF2-40B4-BE49-F238E27FC236}">
                <a16:creationId xmlns:a16="http://schemas.microsoft.com/office/drawing/2014/main" id="{1221ADC7-DE19-6DE5-6F6E-62462BFC9CBF}"/>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40581864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D8B7-B8EE-48B4-2222-2BC9D0D75B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E65DC2F6-959B-87E4-9DB7-AEF622FDADE5}"/>
              </a:ext>
            </a:extLst>
          </p:cNvPr>
          <p:cNvSpPr>
            <a:spLocks noGrp="1"/>
          </p:cNvSpPr>
          <p:nvPr>
            <p:ph type="pic" sz="quarter" idx="12"/>
            <p:custDataLst>
              <p:tags r:id="rId2"/>
            </p:custDataLst>
          </p:nvPr>
        </p:nvSpPr>
        <p:spPr>
          <a:xfrm>
            <a:off x="252413" y="1752600"/>
            <a:ext cx="11660187" cy="4171950"/>
          </a:xfrm>
        </p:spPr>
        <p:txBody>
          <a:bodyPr/>
          <a:lstStyle/>
          <a:p>
            <a:r>
              <a:rPr lang="en-GB"/>
              <a:t>Click icon to add picture</a:t>
            </a:r>
          </a:p>
        </p:txBody>
      </p:sp>
      <p:sp>
        <p:nvSpPr>
          <p:cNvPr id="7" name="Slide Number Placeholder 6">
            <a:extLst>
              <a:ext uri="{FF2B5EF4-FFF2-40B4-BE49-F238E27FC236}">
                <a16:creationId xmlns:a16="http://schemas.microsoft.com/office/drawing/2014/main" id="{903D8483-4AC6-EDAA-B833-0556CA13E2CC}"/>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98177193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2024 Jones Lang LaSalle IP, Inc. All rights reserved.</a:t>
            </a:r>
          </a:p>
        </p:txBody>
      </p:sp>
    </p:spTree>
    <p:extLst>
      <p:ext uri="{BB962C8B-B14F-4D97-AF65-F5344CB8AC3E}">
        <p14:creationId xmlns:p14="http://schemas.microsoft.com/office/powerpoint/2010/main" val="414061256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2024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5"/>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233852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2"/>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3"/>
            </p:custDataLst>
          </p:nvPr>
        </p:nvSpPr>
        <p:spPr/>
        <p:txBody>
          <a:bodyPr/>
          <a:lstStyle/>
          <a:p>
            <a:fld id="{0001D976-1952-4225-8B5D-FB6C01AF759E}" type="slidenum">
              <a:rPr lang="en-US" noProof="0" smtClean="0"/>
              <a:pPr/>
              <a:t>‹#›</a:t>
            </a:fld>
            <a:r>
              <a:rPr lang="en-US" noProof="0"/>
              <a:t>  |  © 2024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4"/>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5">
            <a:extLst>
              <a:ext uri="{FF2B5EF4-FFF2-40B4-BE49-F238E27FC236}">
                <a16:creationId xmlns:a16="http://schemas.microsoft.com/office/drawing/2014/main" id="{9D5CB1FD-112B-62D4-3A07-BDEEF189C544}"/>
              </a:ext>
            </a:extLst>
          </p:cNvPr>
          <p:cNvSpPr>
            <a:spLocks noGrp="1"/>
          </p:cNvSpPr>
          <p:nvPr>
            <p:ph sz="quarter" idx="16"/>
            <p:custDataLst>
              <p:tags r:id="rId5"/>
            </p:custDataLst>
          </p:nvPr>
        </p:nvSpPr>
        <p:spPr>
          <a:xfrm>
            <a:off x="249238"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5">
            <a:extLst>
              <a:ext uri="{FF2B5EF4-FFF2-40B4-BE49-F238E27FC236}">
                <a16:creationId xmlns:a16="http://schemas.microsoft.com/office/drawing/2014/main" id="{4EACE27F-AA6E-EEAC-79C5-14698CE5F02E}"/>
              </a:ext>
            </a:extLst>
          </p:cNvPr>
          <p:cNvSpPr>
            <a:spLocks noGrp="1"/>
          </p:cNvSpPr>
          <p:nvPr>
            <p:ph sz="quarter" idx="17"/>
            <p:custDataLst>
              <p:tags r:id="rId6"/>
            </p:custDataLst>
          </p:nvPr>
        </p:nvSpPr>
        <p:spPr>
          <a:xfrm>
            <a:off x="249238"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8706177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2024 Jones Lang LaSalle IP, Inc. All rights reserved.</a:t>
            </a:r>
          </a:p>
        </p:txBody>
      </p:sp>
      <p:sp>
        <p:nvSpPr>
          <p:cNvPr id="3" name="TextBox 2">
            <a:extLst>
              <a:ext uri="{FF2B5EF4-FFF2-40B4-BE49-F238E27FC236}">
                <a16:creationId xmlns:a16="http://schemas.microsoft.com/office/drawing/2014/main" id="{B08C5322-807B-1BFE-9979-ECABD0E8BD9C}"/>
              </a:ext>
            </a:extLst>
          </p:cNvPr>
          <p:cNvSpPr txBox="1"/>
          <p:nvPr userDrawn="1"/>
        </p:nvSpPr>
        <p:spPr>
          <a:xfrm>
            <a:off x="11031166" y="6050604"/>
            <a:ext cx="1001949" cy="807396"/>
          </a:xfrm>
          <a:prstGeom prst="rect">
            <a:avLst/>
          </a:prstGeom>
          <a:solidFill>
            <a:schemeClr val="bg1"/>
          </a:solidFill>
        </p:spPr>
        <p:txBody>
          <a:bodyPr wrap="square" lIns="0" tIns="0" rIns="0" bIns="0" rtlCol="0">
            <a:noAutofit/>
          </a:bodyPr>
          <a:lstStyle/>
          <a:p>
            <a:pPr algn="l"/>
            <a:endParaRPr lang="en-US" sz="1600" dirty="0" err="1"/>
          </a:p>
        </p:txBody>
      </p:sp>
    </p:spTree>
    <p:extLst>
      <p:ext uri="{BB962C8B-B14F-4D97-AF65-F5344CB8AC3E}">
        <p14:creationId xmlns:p14="http://schemas.microsoft.com/office/powerpoint/2010/main" val="11887501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3C6856-616F-F9E8-793B-1A6ABC6ECCE9}"/>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0" r="46235" b="4372"/>
          <a:stretch/>
        </p:blipFill>
        <p:spPr>
          <a:xfrm>
            <a:off x="8103429" y="-1"/>
            <a:ext cx="4088571" cy="6858001"/>
          </a:xfrm>
          <a:prstGeom prst="rect">
            <a:avLst/>
          </a:prstGeom>
        </p:spPr>
      </p:pic>
      <p:pic>
        <p:nvPicPr>
          <p:cNvPr id="5" name="Picture 4">
            <a:extLst>
              <a:ext uri="{FF2B5EF4-FFF2-40B4-BE49-F238E27FC236}">
                <a16:creationId xmlns:a16="http://schemas.microsoft.com/office/drawing/2014/main" id="{56894CA8-66E0-CE7A-DC6D-EA96B52940CA}"/>
              </a:ext>
            </a:extLst>
          </p:cNvPr>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938016" y="6150491"/>
            <a:ext cx="4315968" cy="443373"/>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3"/>
            </p:custDataLst>
          </p:nvPr>
        </p:nvSpPr>
        <p:spPr>
          <a:xfrm>
            <a:off x="252412" y="933450"/>
            <a:ext cx="11660187" cy="681037"/>
          </a:xfrm>
        </p:spPr>
        <p:txBody>
          <a:bodyPr/>
          <a:lstStyle>
            <a:lvl1pPr algn="ctr">
              <a:defRPr sz="5400">
                <a:solidFill>
                  <a:schemeClr val="bg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4"/>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5"/>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6"/>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7"/>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72486450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BAEA62C-247A-1AEB-4CA8-2BD3EB8C9DD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66" r="46147" b="4531"/>
          <a:stretch/>
        </p:blipFill>
        <p:spPr>
          <a:xfrm>
            <a:off x="8087114" y="0"/>
            <a:ext cx="4104886" cy="6858000"/>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252412" y="933450"/>
            <a:ext cx="11660187" cy="681037"/>
          </a:xfrm>
        </p:spPr>
        <p:txBody>
          <a:bodyPr/>
          <a:lstStyle>
            <a:lvl1pPr algn="ctr">
              <a:defRPr sz="5400">
                <a:solidFill>
                  <a:schemeClr val="tx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6104C9-8DDF-D419-C6BC-7D7872FF33B4}"/>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25681" y="6147519"/>
            <a:ext cx="4320000" cy="443781"/>
          </a:xfrm>
          <a:prstGeom prst="rect">
            <a:avLst/>
          </a:prstGeom>
        </p:spPr>
      </p:pic>
    </p:spTree>
    <p:extLst>
      <p:ext uri="{BB962C8B-B14F-4D97-AF65-F5344CB8AC3E}">
        <p14:creationId xmlns:p14="http://schemas.microsoft.com/office/powerpoint/2010/main" val="26535117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871A-1435-A6FD-F742-779895CF4B75}"/>
              </a:ext>
            </a:extLst>
          </p:cNvPr>
          <p:cNvSpPr>
            <a:spLocks noGrp="1"/>
          </p:cNvSpPr>
          <p:nvPr>
            <p:ph type="title"/>
            <p:custDataLst>
              <p:tags r:id="rId1"/>
            </p:custDataLst>
          </p:nvPr>
        </p:nvSpPr>
        <p:spPr>
          <a:xfrm>
            <a:off x="252413" y="1071563"/>
            <a:ext cx="6973888" cy="681037"/>
          </a:xfrm>
        </p:spPr>
        <p:txBody>
          <a:bodyPr anchor="b" anchorCtr="0"/>
          <a:lstStyle/>
          <a:p>
            <a:r>
              <a:rPr lang="en-GB"/>
              <a:t>Click to edit Master title style</a:t>
            </a:r>
          </a:p>
        </p:txBody>
      </p:sp>
      <p:sp>
        <p:nvSpPr>
          <p:cNvPr id="6" name="Text Placeholder 5">
            <a:extLst>
              <a:ext uri="{FF2B5EF4-FFF2-40B4-BE49-F238E27FC236}">
                <a16:creationId xmlns:a16="http://schemas.microsoft.com/office/drawing/2014/main" id="{66A8BE66-B89F-8458-E606-6B8197875868}"/>
              </a:ext>
            </a:extLst>
          </p:cNvPr>
          <p:cNvSpPr>
            <a:spLocks noGrp="1"/>
          </p:cNvSpPr>
          <p:nvPr>
            <p:ph type="body" sz="quarter" idx="12"/>
            <p:custDataLst>
              <p:tags r:id="rId2"/>
            </p:custDataLst>
          </p:nvPr>
        </p:nvSpPr>
        <p:spPr>
          <a:xfrm>
            <a:off x="252413" y="1884362"/>
            <a:ext cx="6973887" cy="4040187"/>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6B501975-757C-6051-E963-DCA2D3A2B9FA}"/>
              </a:ext>
            </a:extLst>
          </p:cNvPr>
          <p:cNvSpPr>
            <a:spLocks noGrp="1"/>
          </p:cNvSpPr>
          <p:nvPr>
            <p:ph type="pic" sz="quarter" idx="13" hasCustomPrompt="1"/>
            <p:custDataLst>
              <p:tags r:id="rId3"/>
            </p:custDataLst>
          </p:nvPr>
        </p:nvSpPr>
        <p:spPr>
          <a:xfrm>
            <a:off x="7496175" y="0"/>
            <a:ext cx="4695825" cy="6858000"/>
          </a:xfrm>
        </p:spPr>
        <p:txBody>
          <a:bodyPr anchor="ctr" anchorCtr="0"/>
          <a:lstStyle>
            <a:lvl1pPr algn="ctr">
              <a:defRPr/>
            </a:lvl1pPr>
          </a:lstStyle>
          <a:p>
            <a:pPr marL="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7" name="Slide Number Placeholder 6">
            <a:extLst>
              <a:ext uri="{FF2B5EF4-FFF2-40B4-BE49-F238E27FC236}">
                <a16:creationId xmlns:a16="http://schemas.microsoft.com/office/drawing/2014/main" id="{9973514B-95B9-AA78-3C24-372E97E94978}"/>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2024 Jones Lang LaSalle IP, Inc. All rights reserved.</a:t>
            </a:r>
          </a:p>
        </p:txBody>
      </p:sp>
      <p:pic>
        <p:nvPicPr>
          <p:cNvPr id="4" name="Picture 3">
            <a:extLst>
              <a:ext uri="{FF2B5EF4-FFF2-40B4-BE49-F238E27FC236}">
                <a16:creationId xmlns:a16="http://schemas.microsoft.com/office/drawing/2014/main" id="{F429A7C7-C9C8-C43E-99BE-74E849CACA3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Tree>
    <p:extLst>
      <p:ext uri="{BB962C8B-B14F-4D97-AF65-F5344CB8AC3E}">
        <p14:creationId xmlns:p14="http://schemas.microsoft.com/office/powerpoint/2010/main" val="1853108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29EFAB-7464-34FA-0716-095AF09E804D}"/>
              </a:ext>
            </a:extLst>
          </p:cNvPr>
          <p:cNvSpPr/>
          <p:nvPr userDrawn="1">
            <p:custDataLst>
              <p:tags r:id="rId1"/>
            </p:custDataLst>
          </p:nvPr>
        </p:nvSpPr>
        <p:spPr>
          <a:xfrm>
            <a:off x="0" y="0"/>
            <a:ext cx="467677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252412" y="252413"/>
            <a:ext cx="4291013" cy="1500187"/>
          </a:xfrm>
        </p:spPr>
        <p:txBody>
          <a:bodyPr/>
          <a:lstStyle>
            <a:lvl1pPr>
              <a:defRPr>
                <a:solidFill>
                  <a:schemeClr val="tx1"/>
                </a:solidFill>
              </a:defRPr>
            </a:lvl1pPr>
          </a:lstStyle>
          <a:p>
            <a:r>
              <a:rPr lang="en-GB"/>
              <a:t>Click to edit Master title style</a:t>
            </a:r>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250825" y="1884363"/>
            <a:ext cx="4292600" cy="39068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5">
            <a:extLst>
              <a:ext uri="{FF2B5EF4-FFF2-40B4-BE49-F238E27FC236}">
                <a16:creationId xmlns:a16="http://schemas.microsoft.com/office/drawing/2014/main" id="{AFDF3492-A8F7-7D0E-4093-FA9598788227}"/>
              </a:ext>
            </a:extLst>
          </p:cNvPr>
          <p:cNvSpPr>
            <a:spLocks noGrp="1"/>
          </p:cNvSpPr>
          <p:nvPr>
            <p:ph type="body" sz="quarter" idx="13" hasCustomPrompt="1"/>
            <p:custDataLst>
              <p:tags r:id="rId4"/>
            </p:custDataLst>
          </p:nvPr>
        </p:nvSpPr>
        <p:spPr>
          <a:xfrm>
            <a:off x="5503862" y="965200"/>
            <a:ext cx="534987" cy="504825"/>
          </a:xfrm>
        </p:spPr>
        <p:txBody>
          <a:bodyPr/>
          <a:lstStyle>
            <a:lvl1pPr algn="r">
              <a:defRPr sz="32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0A67F912-31DA-3673-AF5A-193EBE6C8E65}"/>
              </a:ext>
            </a:extLst>
          </p:cNvPr>
          <p:cNvSpPr>
            <a:spLocks noGrp="1"/>
          </p:cNvSpPr>
          <p:nvPr>
            <p:ph type="body" sz="quarter" idx="16"/>
            <p:custDataLst>
              <p:tags r:id="rId5"/>
            </p:custDataLst>
          </p:nvPr>
        </p:nvSpPr>
        <p:spPr>
          <a:xfrm>
            <a:off x="6153152" y="1022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0" name="Text Placeholder 5">
            <a:extLst>
              <a:ext uri="{FF2B5EF4-FFF2-40B4-BE49-F238E27FC236}">
                <a16:creationId xmlns:a16="http://schemas.microsoft.com/office/drawing/2014/main" id="{7AF55130-9DEB-916E-4F87-62D86AFA54F0}"/>
              </a:ext>
            </a:extLst>
          </p:cNvPr>
          <p:cNvSpPr>
            <a:spLocks noGrp="1"/>
          </p:cNvSpPr>
          <p:nvPr>
            <p:ph type="body" sz="quarter" idx="17" hasCustomPrompt="1"/>
            <p:custDataLst>
              <p:tags r:id="rId6"/>
            </p:custDataLst>
          </p:nvPr>
        </p:nvSpPr>
        <p:spPr>
          <a:xfrm>
            <a:off x="5503862" y="1819275"/>
            <a:ext cx="534987" cy="504825"/>
          </a:xfrm>
        </p:spPr>
        <p:txBody>
          <a:bodyPr/>
          <a:lstStyle>
            <a:lvl1pPr algn="r">
              <a:defRPr sz="3200" b="1">
                <a:solidFill>
                  <a:srgbClr val="E30613"/>
                </a:solidFill>
              </a:defRPr>
            </a:lvl1pPr>
          </a:lstStyle>
          <a:p>
            <a:pPr lvl="0"/>
            <a:r>
              <a:rPr lang="en-US"/>
              <a:t>02</a:t>
            </a:r>
          </a:p>
        </p:txBody>
      </p:sp>
      <p:sp>
        <p:nvSpPr>
          <p:cNvPr id="11" name="Text Placeholder 11">
            <a:extLst>
              <a:ext uri="{FF2B5EF4-FFF2-40B4-BE49-F238E27FC236}">
                <a16:creationId xmlns:a16="http://schemas.microsoft.com/office/drawing/2014/main" id="{008A56F8-0942-4474-5EC4-B892663F889B}"/>
              </a:ext>
            </a:extLst>
          </p:cNvPr>
          <p:cNvSpPr>
            <a:spLocks noGrp="1"/>
          </p:cNvSpPr>
          <p:nvPr>
            <p:ph type="body" sz="quarter" idx="18"/>
            <p:custDataLst>
              <p:tags r:id="rId7"/>
            </p:custDataLst>
          </p:nvPr>
        </p:nvSpPr>
        <p:spPr>
          <a:xfrm>
            <a:off x="6153152" y="1876425"/>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2" name="Text Placeholder 5">
            <a:extLst>
              <a:ext uri="{FF2B5EF4-FFF2-40B4-BE49-F238E27FC236}">
                <a16:creationId xmlns:a16="http://schemas.microsoft.com/office/drawing/2014/main" id="{73F515FB-8461-D9DE-D5EB-5C565533B2CC}"/>
              </a:ext>
            </a:extLst>
          </p:cNvPr>
          <p:cNvSpPr>
            <a:spLocks noGrp="1"/>
          </p:cNvSpPr>
          <p:nvPr>
            <p:ph type="body" sz="quarter" idx="19" hasCustomPrompt="1"/>
            <p:custDataLst>
              <p:tags r:id="rId8"/>
            </p:custDataLst>
          </p:nvPr>
        </p:nvSpPr>
        <p:spPr>
          <a:xfrm>
            <a:off x="5503862" y="2616200"/>
            <a:ext cx="534987" cy="504825"/>
          </a:xfrm>
        </p:spPr>
        <p:txBody>
          <a:bodyPr/>
          <a:lstStyle>
            <a:lvl1pPr algn="r">
              <a:defRPr sz="3200" b="1">
                <a:solidFill>
                  <a:srgbClr val="E30613"/>
                </a:solidFill>
              </a:defRPr>
            </a:lvl1pPr>
          </a:lstStyle>
          <a:p>
            <a:pPr lvl="0"/>
            <a:r>
              <a:rPr lang="en-US"/>
              <a:t>03</a:t>
            </a:r>
          </a:p>
        </p:txBody>
      </p:sp>
      <p:sp>
        <p:nvSpPr>
          <p:cNvPr id="13" name="Text Placeholder 11">
            <a:extLst>
              <a:ext uri="{FF2B5EF4-FFF2-40B4-BE49-F238E27FC236}">
                <a16:creationId xmlns:a16="http://schemas.microsoft.com/office/drawing/2014/main" id="{9EF6F82C-7153-5761-765F-AB4FE2800C48}"/>
              </a:ext>
            </a:extLst>
          </p:cNvPr>
          <p:cNvSpPr>
            <a:spLocks noGrp="1"/>
          </p:cNvSpPr>
          <p:nvPr>
            <p:ph type="body" sz="quarter" idx="20"/>
            <p:custDataLst>
              <p:tags r:id="rId9"/>
            </p:custDataLst>
          </p:nvPr>
        </p:nvSpPr>
        <p:spPr>
          <a:xfrm>
            <a:off x="6153152" y="2673350"/>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4" name="Text Placeholder 5">
            <a:extLst>
              <a:ext uri="{FF2B5EF4-FFF2-40B4-BE49-F238E27FC236}">
                <a16:creationId xmlns:a16="http://schemas.microsoft.com/office/drawing/2014/main" id="{E4D2195B-1615-6CDB-3477-B4BE3D002790}"/>
              </a:ext>
            </a:extLst>
          </p:cNvPr>
          <p:cNvSpPr>
            <a:spLocks noGrp="1"/>
          </p:cNvSpPr>
          <p:nvPr>
            <p:ph type="body" sz="quarter" idx="21" hasCustomPrompt="1"/>
            <p:custDataLst>
              <p:tags r:id="rId10"/>
            </p:custDataLst>
          </p:nvPr>
        </p:nvSpPr>
        <p:spPr>
          <a:xfrm>
            <a:off x="5503862" y="3463926"/>
            <a:ext cx="534987" cy="504825"/>
          </a:xfrm>
        </p:spPr>
        <p:txBody>
          <a:bodyPr/>
          <a:lstStyle>
            <a:lvl1pPr algn="r">
              <a:defRPr sz="3200" b="1">
                <a:solidFill>
                  <a:srgbClr val="E30613"/>
                </a:solidFill>
              </a:defRPr>
            </a:lvl1pPr>
          </a:lstStyle>
          <a:p>
            <a:pPr lvl="0"/>
            <a:r>
              <a:rPr lang="en-US"/>
              <a:t>04</a:t>
            </a:r>
          </a:p>
        </p:txBody>
      </p:sp>
      <p:sp>
        <p:nvSpPr>
          <p:cNvPr id="15" name="Text Placeholder 11">
            <a:extLst>
              <a:ext uri="{FF2B5EF4-FFF2-40B4-BE49-F238E27FC236}">
                <a16:creationId xmlns:a16="http://schemas.microsoft.com/office/drawing/2014/main" id="{8EEAE6BD-C59E-FFBA-C9A1-B09281B47E3F}"/>
              </a:ext>
            </a:extLst>
          </p:cNvPr>
          <p:cNvSpPr>
            <a:spLocks noGrp="1"/>
          </p:cNvSpPr>
          <p:nvPr>
            <p:ph type="body" sz="quarter" idx="22"/>
            <p:custDataLst>
              <p:tags r:id="rId11"/>
            </p:custDataLst>
          </p:nvPr>
        </p:nvSpPr>
        <p:spPr>
          <a:xfrm>
            <a:off x="6153152" y="3521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6" name="Text Placeholder 5">
            <a:extLst>
              <a:ext uri="{FF2B5EF4-FFF2-40B4-BE49-F238E27FC236}">
                <a16:creationId xmlns:a16="http://schemas.microsoft.com/office/drawing/2014/main" id="{C26D27A2-04AF-905A-F6E4-A29C4C56E7A5}"/>
              </a:ext>
            </a:extLst>
          </p:cNvPr>
          <p:cNvSpPr>
            <a:spLocks noGrp="1"/>
          </p:cNvSpPr>
          <p:nvPr>
            <p:ph type="body" sz="quarter" idx="23" hasCustomPrompt="1"/>
            <p:custDataLst>
              <p:tags r:id="rId12"/>
            </p:custDataLst>
          </p:nvPr>
        </p:nvSpPr>
        <p:spPr>
          <a:xfrm>
            <a:off x="5503862" y="4318001"/>
            <a:ext cx="534987" cy="504825"/>
          </a:xfrm>
        </p:spPr>
        <p:txBody>
          <a:bodyPr/>
          <a:lstStyle>
            <a:lvl1pPr algn="r">
              <a:defRPr sz="3200" b="1">
                <a:solidFill>
                  <a:srgbClr val="E30613"/>
                </a:solidFill>
              </a:defRPr>
            </a:lvl1pPr>
          </a:lstStyle>
          <a:p>
            <a:pPr lvl="0"/>
            <a:r>
              <a:rPr lang="en-US"/>
              <a:t>05</a:t>
            </a:r>
          </a:p>
        </p:txBody>
      </p:sp>
      <p:sp>
        <p:nvSpPr>
          <p:cNvPr id="17" name="Text Placeholder 11">
            <a:extLst>
              <a:ext uri="{FF2B5EF4-FFF2-40B4-BE49-F238E27FC236}">
                <a16:creationId xmlns:a16="http://schemas.microsoft.com/office/drawing/2014/main" id="{02BFEBEA-B6B2-CC92-605F-E15BD1A6BBC3}"/>
              </a:ext>
            </a:extLst>
          </p:cNvPr>
          <p:cNvSpPr>
            <a:spLocks noGrp="1"/>
          </p:cNvSpPr>
          <p:nvPr>
            <p:ph type="body" sz="quarter" idx="24"/>
            <p:custDataLst>
              <p:tags r:id="rId13"/>
            </p:custDataLst>
          </p:nvPr>
        </p:nvSpPr>
        <p:spPr>
          <a:xfrm>
            <a:off x="6153152" y="4375151"/>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18" name="Text Placeholder 5">
            <a:extLst>
              <a:ext uri="{FF2B5EF4-FFF2-40B4-BE49-F238E27FC236}">
                <a16:creationId xmlns:a16="http://schemas.microsoft.com/office/drawing/2014/main" id="{560BFE0B-490F-EF93-E295-29FCB7B75F33}"/>
              </a:ext>
            </a:extLst>
          </p:cNvPr>
          <p:cNvSpPr>
            <a:spLocks noGrp="1"/>
          </p:cNvSpPr>
          <p:nvPr>
            <p:ph type="body" sz="quarter" idx="25" hasCustomPrompt="1"/>
            <p:custDataLst>
              <p:tags r:id="rId14"/>
            </p:custDataLst>
          </p:nvPr>
        </p:nvSpPr>
        <p:spPr>
          <a:xfrm>
            <a:off x="5503862" y="5114926"/>
            <a:ext cx="534987" cy="504825"/>
          </a:xfrm>
        </p:spPr>
        <p:txBody>
          <a:bodyPr/>
          <a:lstStyle>
            <a:lvl1pPr algn="r">
              <a:defRPr sz="3200" b="1">
                <a:solidFill>
                  <a:srgbClr val="E30613"/>
                </a:solidFill>
              </a:defRPr>
            </a:lvl1pPr>
          </a:lstStyle>
          <a:p>
            <a:pPr lvl="0"/>
            <a:r>
              <a:rPr lang="en-US"/>
              <a:t>06</a:t>
            </a:r>
          </a:p>
        </p:txBody>
      </p:sp>
      <p:sp>
        <p:nvSpPr>
          <p:cNvPr id="19" name="Text Placeholder 11">
            <a:extLst>
              <a:ext uri="{FF2B5EF4-FFF2-40B4-BE49-F238E27FC236}">
                <a16:creationId xmlns:a16="http://schemas.microsoft.com/office/drawing/2014/main" id="{03B51A27-6403-AA56-5978-5CD672A02CD9}"/>
              </a:ext>
            </a:extLst>
          </p:cNvPr>
          <p:cNvSpPr>
            <a:spLocks noGrp="1"/>
          </p:cNvSpPr>
          <p:nvPr>
            <p:ph type="body" sz="quarter" idx="26"/>
            <p:custDataLst>
              <p:tags r:id="rId15"/>
            </p:custDataLst>
          </p:nvPr>
        </p:nvSpPr>
        <p:spPr>
          <a:xfrm>
            <a:off x="6153152" y="5172076"/>
            <a:ext cx="5759448" cy="730250"/>
          </a:xfrm>
        </p:spPr>
        <p:txBody>
          <a:bodyPr/>
          <a:lstStyle>
            <a:lvl1pPr>
              <a:spcBef>
                <a:spcPts val="100"/>
              </a:spcBef>
              <a:defRPr sz="1400">
                <a:solidFill>
                  <a:schemeClr val="tx1"/>
                </a:solidFill>
              </a:defRPr>
            </a:lvl1pPr>
          </a:lstStyle>
          <a:p>
            <a:pPr lvl="0"/>
            <a:r>
              <a:rPr lang="en-GB"/>
              <a:t>Click to edit Master text styles</a:t>
            </a:r>
          </a:p>
        </p:txBody>
      </p:sp>
      <p:sp>
        <p:nvSpPr>
          <p:cNvPr id="20" name="Slide Number Placeholder 19">
            <a:extLst>
              <a:ext uri="{FF2B5EF4-FFF2-40B4-BE49-F238E27FC236}">
                <a16:creationId xmlns:a16="http://schemas.microsoft.com/office/drawing/2014/main" id="{0C10247F-E845-CDA3-A688-B73CBD8AE009}"/>
              </a:ext>
            </a:extLst>
          </p:cNvPr>
          <p:cNvSpPr>
            <a:spLocks noGrp="1"/>
          </p:cNvSpPr>
          <p:nvPr>
            <p:ph type="sldNum" sz="quarter" idx="27"/>
            <p:custDataLst>
              <p:tags r:id="rId16"/>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52974879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FD14E-BAE8-409A-A988-3BEB8491AB96}"/>
              </a:ext>
            </a:extLst>
          </p:cNvPr>
          <p:cNvSpPr>
            <a:spLocks noGrp="1"/>
          </p:cNvSpPr>
          <p:nvPr>
            <p:ph idx="1"/>
          </p:nvPr>
        </p:nvSpPr>
        <p:spPr>
          <a:xfrm>
            <a:off x="126721" y="1263318"/>
            <a:ext cx="11585404" cy="4847423"/>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E02A63A-6E2D-4102-AEA4-B8911B1F154F}"/>
              </a:ext>
            </a:extLst>
          </p:cNvPr>
          <p:cNvSpPr>
            <a:spLocks noGrp="1"/>
          </p:cNvSpPr>
          <p:nvPr>
            <p:ph type="sldNum" sz="quarter" idx="12"/>
          </p:nvPr>
        </p:nvSpPr>
        <p:spPr>
          <a:xfrm>
            <a:off x="8968925" y="6318249"/>
            <a:ext cx="2743200" cy="365125"/>
          </a:xfrm>
        </p:spPr>
        <p:txBody>
          <a:bodyPr/>
          <a:lstStyle>
            <a:lvl1pPr>
              <a:defRPr sz="1400">
                <a:latin typeface="Times New Roman" panose="02020603050405020304" pitchFamily="18" charset="0"/>
                <a:cs typeface="Times New Roman" panose="02020603050405020304" pitchFamily="18" charset="0"/>
              </a:defRPr>
            </a:lvl1pPr>
          </a:lstStyle>
          <a:p>
            <a:fld id="{6B2B641A-1B4D-49F9-8051-C995B19F9AB9}" type="slidenum">
              <a:rPr lang="en-US" smtClean="0"/>
              <a:pPr/>
              <a:t>‹#›</a:t>
            </a:fld>
            <a:endParaRPr lang="en-US"/>
          </a:p>
        </p:txBody>
      </p:sp>
      <p:pic>
        <p:nvPicPr>
          <p:cNvPr id="7" name="image1.png">
            <a:extLst>
              <a:ext uri="{FF2B5EF4-FFF2-40B4-BE49-F238E27FC236}">
                <a16:creationId xmlns:a16="http://schemas.microsoft.com/office/drawing/2014/main" id="{EE0DF92A-D51D-47C6-8DF8-0E3707CD13BD}"/>
              </a:ext>
            </a:extLst>
          </p:cNvPr>
          <p:cNvPicPr/>
          <p:nvPr userDrawn="1"/>
        </p:nvPicPr>
        <p:blipFill>
          <a:blip r:embed="rId2"/>
          <a:srcRect/>
          <a:stretch>
            <a:fillRect/>
          </a:stretch>
        </p:blipFill>
        <p:spPr>
          <a:xfrm>
            <a:off x="10210799" y="145718"/>
            <a:ext cx="1501325" cy="960150"/>
          </a:xfrm>
          <a:prstGeom prst="rect">
            <a:avLst/>
          </a:prstGeom>
          <a:ln/>
        </p:spPr>
      </p:pic>
      <p:cxnSp>
        <p:nvCxnSpPr>
          <p:cNvPr id="10" name="Straight Connector 9">
            <a:extLst>
              <a:ext uri="{FF2B5EF4-FFF2-40B4-BE49-F238E27FC236}">
                <a16:creationId xmlns:a16="http://schemas.microsoft.com/office/drawing/2014/main" id="{8FCF738F-C517-476D-8F43-23864D48C009}"/>
              </a:ext>
            </a:extLst>
          </p:cNvPr>
          <p:cNvCxnSpPr/>
          <p:nvPr/>
        </p:nvCxnSpPr>
        <p:spPr>
          <a:xfrm>
            <a:off x="126721" y="1116807"/>
            <a:ext cx="8632271" cy="0"/>
          </a:xfrm>
          <a:prstGeom prst="line">
            <a:avLst/>
          </a:prstGeom>
          <a:ln w="19050">
            <a:solidFill>
              <a:srgbClr val="85200C"/>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E23798C-DCCB-479B-902A-417957AA9CBF}"/>
              </a:ext>
            </a:extLst>
          </p:cNvPr>
          <p:cNvSpPr>
            <a:spLocks noGrp="1"/>
          </p:cNvSpPr>
          <p:nvPr>
            <p:ph type="body" sz="quarter" idx="13"/>
          </p:nvPr>
        </p:nvSpPr>
        <p:spPr>
          <a:xfrm>
            <a:off x="126721" y="145718"/>
            <a:ext cx="8279567" cy="910088"/>
          </a:xfrm>
        </p:spPr>
        <p:txBody>
          <a:bodyPr>
            <a:normAutofit/>
          </a:bodyPr>
          <a:lstStyle>
            <a:lvl1pPr marL="0" indent="0">
              <a:spcBef>
                <a:spcPts val="0"/>
              </a:spcBef>
              <a:buNone/>
              <a:defRPr sz="2800" b="1">
                <a:solidFill>
                  <a:srgbClr val="85200C"/>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Tree>
    <p:extLst>
      <p:ext uri="{BB962C8B-B14F-4D97-AF65-F5344CB8AC3E}">
        <p14:creationId xmlns:p14="http://schemas.microsoft.com/office/powerpoint/2010/main" val="257560065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E33C0-067C-369E-3678-C3789F2194A7}"/>
              </a:ext>
            </a:extLst>
          </p:cNvPr>
          <p:cNvSpPr>
            <a:spLocks noGrp="1"/>
          </p:cNvSpPr>
          <p:nvPr>
            <p:ph type="dt" sz="half" idx="10"/>
          </p:nvPr>
        </p:nvSpPr>
        <p:spPr/>
        <p:txBody>
          <a:bodyPr/>
          <a:lstStyle/>
          <a:p>
            <a:fld id="{0C244242-DEFE-4394-BF93-B782AA644BE0}" type="datetimeFigureOut">
              <a:rPr lang="en-US" smtClean="0"/>
              <a:t>7/26/2024</a:t>
            </a:fld>
            <a:endParaRPr lang="en-US"/>
          </a:p>
        </p:txBody>
      </p:sp>
      <p:sp>
        <p:nvSpPr>
          <p:cNvPr id="3" name="Footer Placeholder 2">
            <a:extLst>
              <a:ext uri="{FF2B5EF4-FFF2-40B4-BE49-F238E27FC236}">
                <a16:creationId xmlns:a16="http://schemas.microsoft.com/office/drawing/2014/main" id="{A27462E5-E92F-3B70-6DC9-EF1357F991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7248C-3E9F-A3A5-A621-6E4A51626965}"/>
              </a:ext>
            </a:extLst>
          </p:cNvPr>
          <p:cNvSpPr>
            <a:spLocks noGrp="1"/>
          </p:cNvSpPr>
          <p:nvPr>
            <p:ph type="sldNum" sz="quarter" idx="12"/>
          </p:nvPr>
        </p:nvSpPr>
        <p:spPr/>
        <p:txBody>
          <a:bodyPr/>
          <a:lstStyle/>
          <a:p>
            <a:fld id="{C47448A7-946A-45FE-A322-12AF59974E8E}" type="slidenum">
              <a:rPr lang="en-US" smtClean="0"/>
              <a:t>‹#›</a:t>
            </a:fld>
            <a:endParaRPr lang="en-US"/>
          </a:p>
        </p:txBody>
      </p:sp>
      <p:sp>
        <p:nvSpPr>
          <p:cNvPr id="5" name="TextBox 4">
            <a:extLst>
              <a:ext uri="{FF2B5EF4-FFF2-40B4-BE49-F238E27FC236}">
                <a16:creationId xmlns:a16="http://schemas.microsoft.com/office/drawing/2014/main" id="{2AFADCCC-BE4F-B071-E1ED-81A332682D60}"/>
              </a:ext>
            </a:extLst>
          </p:cNvPr>
          <p:cNvSpPr txBox="1"/>
          <p:nvPr userDrawn="1"/>
        </p:nvSpPr>
        <p:spPr>
          <a:xfrm>
            <a:off x="11108987" y="6206247"/>
            <a:ext cx="953311" cy="651753"/>
          </a:xfrm>
          <a:prstGeom prst="rect">
            <a:avLst/>
          </a:prstGeom>
          <a:solidFill>
            <a:schemeClr val="bg1"/>
          </a:solidFill>
        </p:spPr>
        <p:txBody>
          <a:bodyPr wrap="square" lIns="0" tIns="0" rIns="0" bIns="0" rtlCol="0">
            <a:noAutofit/>
          </a:bodyPr>
          <a:lstStyle/>
          <a:p>
            <a:pPr algn="l"/>
            <a:endParaRPr lang="en-US" sz="1600" dirty="0" err="1"/>
          </a:p>
        </p:txBody>
      </p:sp>
    </p:spTree>
    <p:extLst>
      <p:ext uri="{BB962C8B-B14F-4D97-AF65-F5344CB8AC3E}">
        <p14:creationId xmlns:p14="http://schemas.microsoft.com/office/powerpoint/2010/main" val="3969188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C522-07AB-6B0E-52AC-A4BC06950B6C}"/>
              </a:ext>
            </a:extLst>
          </p:cNvPr>
          <p:cNvSpPr>
            <a:spLocks noGrp="1"/>
          </p:cNvSpPr>
          <p:nvPr>
            <p:ph type="title"/>
            <p:custDataLst>
              <p:tags r:id="rId1"/>
            </p:custDataLst>
          </p:nvPr>
        </p:nvSpPr>
        <p:spPr>
          <a:xfrm>
            <a:off x="252412" y="252413"/>
            <a:ext cx="8716963" cy="681037"/>
          </a:xfrm>
        </p:spPr>
        <p:txBody>
          <a:bodyPr/>
          <a:lstStyle/>
          <a:p>
            <a:r>
              <a:rPr lang="en-GB"/>
              <a:t>Click to edit Master title style</a:t>
            </a:r>
          </a:p>
        </p:txBody>
      </p:sp>
      <p:sp>
        <p:nvSpPr>
          <p:cNvPr id="6" name="Picture Placeholder 5">
            <a:extLst>
              <a:ext uri="{FF2B5EF4-FFF2-40B4-BE49-F238E27FC236}">
                <a16:creationId xmlns:a16="http://schemas.microsoft.com/office/drawing/2014/main" id="{D35ED77F-6F29-8A00-8E65-F161748CA8D7}"/>
              </a:ext>
            </a:extLst>
          </p:cNvPr>
          <p:cNvSpPr>
            <a:spLocks noGrp="1"/>
          </p:cNvSpPr>
          <p:nvPr>
            <p:ph type="pic" sz="quarter" idx="12"/>
            <p:custDataLst>
              <p:tags r:id="rId2"/>
            </p:custDataLst>
          </p:nvPr>
        </p:nvSpPr>
        <p:spPr>
          <a:xfrm>
            <a:off x="9105900" y="252413"/>
            <a:ext cx="2819400" cy="5672137"/>
          </a:xfrm>
        </p:spPr>
        <p:txBody>
          <a:bodyPr/>
          <a:lstStyle/>
          <a:p>
            <a:r>
              <a:rPr lang="en-GB"/>
              <a:t>Click icon to add picture</a:t>
            </a:r>
          </a:p>
        </p:txBody>
      </p:sp>
      <p:sp>
        <p:nvSpPr>
          <p:cNvPr id="7" name="Slide Number Placeholder 6">
            <a:extLst>
              <a:ext uri="{FF2B5EF4-FFF2-40B4-BE49-F238E27FC236}">
                <a16:creationId xmlns:a16="http://schemas.microsoft.com/office/drawing/2014/main" id="{867376A4-AEED-B535-E22D-396175196FB9}"/>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237606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5" name="Picture Placeholder 4"/>
          <p:cNvSpPr>
            <a:spLocks noGrp="1"/>
          </p:cNvSpPr>
          <p:nvPr>
            <p:ph type="pic" sz="quarter" idx="15" hasCustomPrompt="1"/>
            <p:custDataLst>
              <p:tags r:id="rId2"/>
            </p:custDataLst>
          </p:nvPr>
        </p:nvSpPr>
        <p:spPr>
          <a:xfrm>
            <a:off x="6149975" y="0"/>
            <a:ext cx="6042023" cy="6857999"/>
          </a:xfrm>
        </p:spPr>
        <p:txBody>
          <a:bodyPr anchor="ctr" anchorCtr="0"/>
          <a:lstStyle>
            <a:lvl1pPr marL="0" indent="266700" algn="ctr">
              <a:defRPr sz="1400" i="0" baseline="0">
                <a:solidFill>
                  <a:schemeClr val="tx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252413" y="4410000"/>
            <a:ext cx="5767387"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4"/>
            </p:custDataLst>
          </p:nvPr>
        </p:nvSpPr>
        <p:spPr>
          <a:xfrm>
            <a:off x="252413" y="1117601"/>
            <a:ext cx="5767387" cy="1609724"/>
          </a:xfrm>
        </p:spPr>
        <p:txBody>
          <a:bodyPr anchor="b" anchorCtr="0"/>
          <a:lstStyle>
            <a:lvl1pPr>
              <a:defRPr sz="5400" b="0">
                <a:solidFill>
                  <a:schemeClr val="tx1"/>
                </a:solidFill>
              </a:defRPr>
            </a:lvl1pPr>
          </a:lstStyle>
          <a:p>
            <a:r>
              <a:rPr lang="en-GB"/>
              <a:t>Click to edit Master title style</a:t>
            </a:r>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5"/>
            </p:custDataLst>
          </p:nvPr>
        </p:nvSpPr>
        <p:spPr>
          <a:xfrm>
            <a:off x="252413" y="3117850"/>
            <a:ext cx="5767387" cy="607559"/>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318017415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5494FA-248D-331F-7A87-8666B549FEEF}"/>
              </a:ext>
            </a:extLst>
          </p:cNvPr>
          <p:cNvSpPr/>
          <p:nvPr userDrawn="1">
            <p:custDataLst>
              <p:tags r:id="rId1"/>
            </p:custDataLst>
          </p:nvPr>
        </p:nvSpPr>
        <p:spPr>
          <a:xfrm>
            <a:off x="6096000" y="0"/>
            <a:ext cx="6096000" cy="3494088"/>
          </a:xfrm>
          <a:prstGeom prst="rect">
            <a:avLst/>
          </a:prstGeom>
          <a:solidFill>
            <a:srgbClr val="BBDD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DF6A30-B870-081D-BC2A-CC1F98A83F22}"/>
              </a:ext>
            </a:extLst>
          </p:cNvPr>
          <p:cNvSpPr/>
          <p:nvPr userDrawn="1">
            <p:custDataLst>
              <p:tags r:id="rId2"/>
            </p:custDataLst>
          </p:nvPr>
        </p:nvSpPr>
        <p:spPr>
          <a:xfrm>
            <a:off x="0" y="0"/>
            <a:ext cx="6096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DB08B-B7E5-7ADE-568C-F1CD04552D54}"/>
              </a:ext>
            </a:extLst>
          </p:cNvPr>
          <p:cNvSpPr>
            <a:spLocks noGrp="1"/>
          </p:cNvSpPr>
          <p:nvPr>
            <p:ph type="title"/>
            <p:custDataLst>
              <p:tags r:id="rId3"/>
            </p:custDataLst>
          </p:nvPr>
        </p:nvSpPr>
        <p:spPr>
          <a:xfrm>
            <a:off x="252413" y="4705350"/>
            <a:ext cx="5564186" cy="1085850"/>
          </a:xfrm>
        </p:spPr>
        <p:txBody>
          <a:bodyPr/>
          <a:lstStyle>
            <a:lvl1pPr algn="ctr">
              <a:defRPr>
                <a:solidFill>
                  <a:schemeClr val="bg1"/>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BBAF200C-18BA-76D0-2BEB-82A3662AFCC7}"/>
              </a:ext>
            </a:extLst>
          </p:cNvPr>
          <p:cNvSpPr>
            <a:spLocks noGrp="1"/>
          </p:cNvSpPr>
          <p:nvPr>
            <p:ph type="pic" sz="quarter" idx="12"/>
            <p:custDataLst>
              <p:tags r:id="rId4"/>
            </p:custDataLst>
          </p:nvPr>
        </p:nvSpPr>
        <p:spPr>
          <a:xfrm>
            <a:off x="252414" y="933450"/>
            <a:ext cx="5564186" cy="3371849"/>
          </a:xfrm>
          <a:solidFill>
            <a:schemeClr val="bg1"/>
          </a:solidFill>
        </p:spPr>
        <p:txBody>
          <a:bodyPr/>
          <a:lstStyle>
            <a:lvl1pPr>
              <a:defRPr>
                <a:solidFill>
                  <a:schemeClr val="tx1"/>
                </a:solidFill>
              </a:defRPr>
            </a:lvl1pPr>
          </a:lstStyle>
          <a:p>
            <a:r>
              <a:rPr lang="en-GB"/>
              <a:t>Click icon to add picture</a:t>
            </a:r>
          </a:p>
        </p:txBody>
      </p:sp>
      <p:sp>
        <p:nvSpPr>
          <p:cNvPr id="8" name="Text Placeholder 5">
            <a:extLst>
              <a:ext uri="{FF2B5EF4-FFF2-40B4-BE49-F238E27FC236}">
                <a16:creationId xmlns:a16="http://schemas.microsoft.com/office/drawing/2014/main" id="{E072F2BB-78D1-0324-6C3E-3719B08BA776}"/>
              </a:ext>
            </a:extLst>
          </p:cNvPr>
          <p:cNvSpPr>
            <a:spLocks noGrp="1"/>
          </p:cNvSpPr>
          <p:nvPr>
            <p:ph type="body" sz="quarter" idx="13" hasCustomPrompt="1"/>
            <p:custDataLst>
              <p:tags r:id="rId5"/>
            </p:custDataLst>
          </p:nvPr>
        </p:nvSpPr>
        <p:spPr>
          <a:xfrm>
            <a:off x="6419850" y="800100"/>
            <a:ext cx="1076325" cy="952501"/>
          </a:xfrm>
        </p:spPr>
        <p:txBody>
          <a:bodyPr/>
          <a:lstStyle>
            <a:lvl1pPr algn="r">
              <a:defRPr sz="5400" b="1">
                <a:solidFill>
                  <a:srgbClr val="E30613"/>
                </a:solidFill>
              </a:defRPr>
            </a:lvl1pPr>
          </a:lstStyle>
          <a:p>
            <a:pPr lvl="0"/>
            <a:r>
              <a:rPr lang="en-US"/>
              <a:t>01</a:t>
            </a:r>
          </a:p>
        </p:txBody>
      </p:sp>
      <p:sp>
        <p:nvSpPr>
          <p:cNvPr id="9" name="Text Placeholder 11">
            <a:extLst>
              <a:ext uri="{FF2B5EF4-FFF2-40B4-BE49-F238E27FC236}">
                <a16:creationId xmlns:a16="http://schemas.microsoft.com/office/drawing/2014/main" id="{55537BA5-E467-46EF-CFB6-B33B8FEE87C1}"/>
              </a:ext>
            </a:extLst>
          </p:cNvPr>
          <p:cNvSpPr>
            <a:spLocks noGrp="1"/>
          </p:cNvSpPr>
          <p:nvPr>
            <p:ph type="body" sz="quarter" idx="16"/>
            <p:custDataLst>
              <p:tags r:id="rId6"/>
            </p:custDataLst>
          </p:nvPr>
        </p:nvSpPr>
        <p:spPr>
          <a:xfrm>
            <a:off x="7629526" y="933450"/>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1" name="Text Placeholder 5">
            <a:extLst>
              <a:ext uri="{FF2B5EF4-FFF2-40B4-BE49-F238E27FC236}">
                <a16:creationId xmlns:a16="http://schemas.microsoft.com/office/drawing/2014/main" id="{0F6E41FD-AD2F-A01D-8339-0FCCCAA0B927}"/>
              </a:ext>
            </a:extLst>
          </p:cNvPr>
          <p:cNvSpPr>
            <a:spLocks noGrp="1"/>
          </p:cNvSpPr>
          <p:nvPr>
            <p:ph type="body" sz="quarter" idx="17" hasCustomPrompt="1"/>
            <p:custDataLst>
              <p:tags r:id="rId7"/>
            </p:custDataLst>
          </p:nvPr>
        </p:nvSpPr>
        <p:spPr>
          <a:xfrm>
            <a:off x="6419850" y="4035425"/>
            <a:ext cx="1076325" cy="952501"/>
          </a:xfrm>
        </p:spPr>
        <p:txBody>
          <a:bodyPr/>
          <a:lstStyle>
            <a:lvl1pPr algn="r">
              <a:defRPr sz="5400" b="1">
                <a:solidFill>
                  <a:srgbClr val="E30613"/>
                </a:solidFill>
              </a:defRPr>
            </a:lvl1pPr>
          </a:lstStyle>
          <a:p>
            <a:pPr lvl="0"/>
            <a:r>
              <a:rPr lang="en-US"/>
              <a:t>01</a:t>
            </a:r>
          </a:p>
        </p:txBody>
      </p:sp>
      <p:sp>
        <p:nvSpPr>
          <p:cNvPr id="12" name="Text Placeholder 11">
            <a:extLst>
              <a:ext uri="{FF2B5EF4-FFF2-40B4-BE49-F238E27FC236}">
                <a16:creationId xmlns:a16="http://schemas.microsoft.com/office/drawing/2014/main" id="{E8AC3CE4-669A-55EE-FF50-68F3F38ECF07}"/>
              </a:ext>
            </a:extLst>
          </p:cNvPr>
          <p:cNvSpPr>
            <a:spLocks noGrp="1"/>
          </p:cNvSpPr>
          <p:nvPr>
            <p:ph type="body" sz="quarter" idx="18"/>
            <p:custDataLst>
              <p:tags r:id="rId8"/>
            </p:custDataLst>
          </p:nvPr>
        </p:nvSpPr>
        <p:spPr>
          <a:xfrm>
            <a:off x="7629526" y="4168775"/>
            <a:ext cx="4283074" cy="1755775"/>
          </a:xfrm>
        </p:spPr>
        <p:txBody>
          <a:bodyPr/>
          <a:lstStyle>
            <a:lvl1pPr>
              <a:spcBef>
                <a:spcPts val="100"/>
              </a:spcBef>
              <a:defRPr sz="1400">
                <a:solidFill>
                  <a:schemeClr val="tx1"/>
                </a:solidFill>
              </a:defRPr>
            </a:lvl1pPr>
          </a:lstStyle>
          <a:p>
            <a:pPr lvl="0"/>
            <a:r>
              <a:rPr lang="en-GB"/>
              <a:t>Click to edit Master text styles</a:t>
            </a:r>
          </a:p>
        </p:txBody>
      </p:sp>
      <p:sp>
        <p:nvSpPr>
          <p:cNvPr id="13" name="Slide Number Placeholder 12">
            <a:extLst>
              <a:ext uri="{FF2B5EF4-FFF2-40B4-BE49-F238E27FC236}">
                <a16:creationId xmlns:a16="http://schemas.microsoft.com/office/drawing/2014/main" id="{1E355CB0-A467-0631-445A-BCF966D1446E}"/>
              </a:ext>
            </a:extLst>
          </p:cNvPr>
          <p:cNvSpPr>
            <a:spLocks noGrp="1"/>
          </p:cNvSpPr>
          <p:nvPr>
            <p:ph type="sldNum" sz="quarter" idx="19"/>
            <p:custDataLst>
              <p:tags r:id="rId9"/>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4133852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F53F-6953-2542-E86C-F9EFD7653FE4}"/>
              </a:ext>
            </a:extLst>
          </p:cNvPr>
          <p:cNvSpPr>
            <a:spLocks noGrp="1"/>
          </p:cNvSpPr>
          <p:nvPr>
            <p:ph type="title"/>
            <p:custDataLst>
              <p:tags r:id="rId1"/>
            </p:custDataLst>
          </p:nvPr>
        </p:nvSpPr>
        <p:spPr>
          <a:xfrm>
            <a:off x="252412" y="933450"/>
            <a:ext cx="11660187" cy="4991100"/>
          </a:xfrm>
        </p:spPr>
        <p:txBody>
          <a:bodyPr anchor="ctr" anchorCtr="0"/>
          <a:lstStyle>
            <a:lvl1pPr>
              <a:defRPr sz="6000" b="1">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31A598A3-2B00-2F60-8873-A5B49C6E4947}"/>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4249825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1"/>
            </p:custDataLst>
          </p:nvPr>
        </p:nvSpPr>
        <p:spPr>
          <a:xfrm>
            <a:off x="1722439" y="1879601"/>
            <a:ext cx="10202862" cy="3101974"/>
          </a:xfrm>
        </p:spPr>
        <p:txBody>
          <a:bodyPr/>
          <a:lstStyle>
            <a:lvl1pPr>
              <a:defRPr sz="4400">
                <a:solidFill>
                  <a:schemeClr val="tx1"/>
                </a:solidFill>
              </a:defRPr>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2"/>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3"/>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4"/>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9" name="Slide Number Placeholder 8">
            <a:extLst>
              <a:ext uri="{FF2B5EF4-FFF2-40B4-BE49-F238E27FC236}">
                <a16:creationId xmlns:a16="http://schemas.microsoft.com/office/drawing/2014/main" id="{63692C34-34B6-F688-C5CF-8D1F1A71D436}"/>
              </a:ext>
            </a:extLst>
          </p:cNvPr>
          <p:cNvSpPr>
            <a:spLocks noGrp="1"/>
          </p:cNvSpPr>
          <p:nvPr>
            <p:ph type="sldNum" sz="quarter" idx="13"/>
            <p:custDataLst>
              <p:tags r:id="rId5"/>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228172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on Sand">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CC458E8-69AA-E44F-C84C-3D4DDAA18083}"/>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3480" t="17361"/>
          <a:stretch/>
        </p:blipFill>
        <p:spPr>
          <a:xfrm flipH="1">
            <a:off x="9515104" y="0"/>
            <a:ext cx="2689596" cy="5924549"/>
          </a:xfrm>
          <a:prstGeom prst="rect">
            <a:avLst/>
          </a:prstGeom>
        </p:spPr>
      </p:pic>
      <p:sp>
        <p:nvSpPr>
          <p:cNvPr id="2" name="Title 1">
            <a:extLst>
              <a:ext uri="{FF2B5EF4-FFF2-40B4-BE49-F238E27FC236}">
                <a16:creationId xmlns:a16="http://schemas.microsoft.com/office/drawing/2014/main" id="{F68B057D-6765-874B-0C31-82C59188F267}"/>
              </a:ext>
            </a:extLst>
          </p:cNvPr>
          <p:cNvSpPr>
            <a:spLocks noGrp="1"/>
          </p:cNvSpPr>
          <p:nvPr>
            <p:ph type="title"/>
            <p:custDataLst>
              <p:tags r:id="rId2"/>
            </p:custDataLst>
          </p:nvPr>
        </p:nvSpPr>
        <p:spPr>
          <a:xfrm>
            <a:off x="1722439" y="1879601"/>
            <a:ext cx="7383461" cy="3101974"/>
          </a:xfrm>
        </p:spPr>
        <p:txBody>
          <a:bodyPr/>
          <a:lstStyle>
            <a:lvl1pPr>
              <a:defRPr sz="3600"/>
            </a:lvl1pPr>
          </a:lstStyle>
          <a:p>
            <a:r>
              <a:rPr lang="en-GB"/>
              <a:t>Click to edit Master title style</a:t>
            </a:r>
          </a:p>
        </p:txBody>
      </p:sp>
      <p:sp>
        <p:nvSpPr>
          <p:cNvPr id="5" name="Text Placeholder 4">
            <a:extLst>
              <a:ext uri="{FF2B5EF4-FFF2-40B4-BE49-F238E27FC236}">
                <a16:creationId xmlns:a16="http://schemas.microsoft.com/office/drawing/2014/main" id="{C81D1741-D914-4112-2263-36201D21AFD8}"/>
              </a:ext>
            </a:extLst>
          </p:cNvPr>
          <p:cNvSpPr txBox="1">
            <a:spLocks/>
          </p:cNvSpPr>
          <p:nvPr userDrawn="1">
            <p:custDataLst>
              <p:tags r:id="rId3"/>
            </p:custDataLst>
          </p:nvPr>
        </p:nvSpPr>
        <p:spPr bwMode="auto">
          <a:xfrm>
            <a:off x="1722438" y="130402"/>
            <a:ext cx="1346200" cy="14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100000"/>
              </a:lnSpc>
              <a:spcBef>
                <a:spcPts val="1500"/>
              </a:spcBef>
              <a:spcAft>
                <a:spcPct val="0"/>
              </a:spcAft>
              <a:buFont typeface="Arial" panose="020B0604020202020204" pitchFamily="34" charset="0"/>
              <a:buNone/>
              <a:defRPr lang="en-US" sz="9000" b="1" i="0" kern="1200" dirty="0">
                <a:solidFill>
                  <a:schemeClr val="tx1"/>
                </a:solidFill>
                <a:latin typeface="Source Sans Pro Black" panose="020B0403030403020204" pitchFamily="34" charset="0"/>
                <a:ea typeface="Source Sans Pro Black" panose="020B0403030403020204" pitchFamily="34" charset="0"/>
                <a:cs typeface="Source Sans Pro Black" panose="020B0403030403020204" pitchFamily="34" charset="0"/>
              </a:defRPr>
            </a:lvl1pPr>
            <a:lvl2pPr marL="685800" indent="0" algn="l" rtl="0" eaLnBrk="0" fontAlgn="base" hangingPunct="0">
              <a:lnSpc>
                <a:spcPct val="100000"/>
              </a:lnSpc>
              <a:spcBef>
                <a:spcPts val="750"/>
              </a:spcBef>
              <a:spcAft>
                <a:spcPct val="0"/>
              </a:spcAft>
              <a:buFont typeface="Arial" panose="020B0604020202020204" pitchFamily="34" charset="0"/>
              <a:buNone/>
              <a:defRPr sz="2400" b="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13716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20574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743200" indent="0" algn="l" rtl="0" eaLnBrk="0" fontAlgn="base" hangingPunct="0">
              <a:lnSpc>
                <a:spcPct val="100000"/>
              </a:lnSpc>
              <a:spcBef>
                <a:spcPts val="750"/>
              </a:spcBef>
              <a:spcAft>
                <a:spcPct val="0"/>
              </a:spcAft>
              <a:buFont typeface="Arial" panose="020B0604020202020204" pitchFamily="34" charset="0"/>
              <a:buNone/>
              <a:defRPr sz="2400"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500"/>
              </a:spcBef>
              <a:spcAft>
                <a:spcPct val="0"/>
              </a:spcAft>
              <a:buClrTx/>
              <a:buSzTx/>
              <a:buFont typeface="Arial" panose="020B0604020202020204" pitchFamily="34" charset="0"/>
              <a:buNone/>
              <a:tabLst/>
              <a:defRPr/>
            </a:pPr>
            <a:r>
              <a:rPr kumimoji="0" lang="en-US" sz="16600" i="0" u="none" strike="noStrike" kern="1200" cap="none" spc="0" normalizeH="0" baseline="0" noProof="0">
                <a:ln>
                  <a:noFill/>
                </a:ln>
                <a:solidFill>
                  <a:srgbClr val="E30613"/>
                </a:solidFill>
                <a:effectLst/>
                <a:uLnTx/>
                <a:uFillTx/>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0EFFD7FA-8DE1-9DBD-F9C8-9CD84D17F9E1}"/>
              </a:ext>
            </a:extLst>
          </p:cNvPr>
          <p:cNvCxnSpPr/>
          <p:nvPr userDrawn="1">
            <p:custDataLst>
              <p:tags r:id="rId4"/>
            </p:custDataLst>
          </p:nvPr>
        </p:nvCxnSpPr>
        <p:spPr>
          <a:xfrm>
            <a:off x="1252085" y="551543"/>
            <a:ext cx="0" cy="5373007"/>
          </a:xfrm>
          <a:prstGeom prst="line">
            <a:avLst/>
          </a:prstGeom>
          <a:ln w="50800">
            <a:solidFill>
              <a:srgbClr val="E3061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AAB50A4-0AA1-D9D3-08E0-60C9C26DD60C}"/>
              </a:ext>
            </a:extLst>
          </p:cNvPr>
          <p:cNvSpPr>
            <a:spLocks noGrp="1"/>
          </p:cNvSpPr>
          <p:nvPr>
            <p:ph type="body" sz="quarter" idx="12"/>
            <p:custDataLst>
              <p:tags r:id="rId5"/>
            </p:custDataLst>
          </p:nvPr>
        </p:nvSpPr>
        <p:spPr>
          <a:xfrm>
            <a:off x="1722438" y="5110163"/>
            <a:ext cx="10202862" cy="681037"/>
          </a:xfrm>
        </p:spPr>
        <p:txBody>
          <a:bodyPr/>
          <a:lstStyle>
            <a:lvl1pPr>
              <a:spcBef>
                <a:spcPts val="800"/>
              </a:spcBef>
              <a:spcAft>
                <a:spcPts val="0"/>
              </a:spcAft>
              <a:defRPr sz="1800" b="1">
                <a:solidFill>
                  <a:srgbClr val="E30613"/>
                </a:solidFill>
              </a:defRPr>
            </a:lvl1pPr>
            <a:lvl2pPr marL="0" indent="0">
              <a:spcBef>
                <a:spcPts val="800"/>
              </a:spcBef>
              <a:spcAft>
                <a:spcPts val="0"/>
              </a:spcAft>
              <a:buNone/>
              <a:defRPr sz="1800" i="1">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10" name="Slide Number Placeholder 9">
            <a:extLst>
              <a:ext uri="{FF2B5EF4-FFF2-40B4-BE49-F238E27FC236}">
                <a16:creationId xmlns:a16="http://schemas.microsoft.com/office/drawing/2014/main" id="{B558CD26-0701-FF24-3C13-090DB559B5CA}"/>
              </a:ext>
            </a:extLst>
          </p:cNvPr>
          <p:cNvSpPr>
            <a:spLocks noGrp="1"/>
          </p:cNvSpPr>
          <p:nvPr>
            <p:ph type="sldNum" sz="quarter" idx="13"/>
            <p:custDataLst>
              <p:tags r:id="rId6"/>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160890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 and Tex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1B6589A-E1AC-A935-63C7-9F66B101CFF5}"/>
              </a:ext>
            </a:extLst>
          </p:cNvPr>
          <p:cNvSpPr>
            <a:spLocks noGrp="1"/>
          </p:cNvSpPr>
          <p:nvPr>
            <p:ph type="pic" sz="quarter" idx="15"/>
          </p:nvPr>
        </p:nvSpPr>
        <p:spPr>
          <a:xfrm>
            <a:off x="1086242" y="1752600"/>
            <a:ext cx="1145392" cy="936625"/>
          </a:xfrm>
        </p:spPr>
        <p:txBody>
          <a:bodyPr/>
          <a:lstStyle/>
          <a:p>
            <a:r>
              <a:rPr lang="en-GB"/>
              <a:t>Click icon to add picture</a:t>
            </a:r>
          </a:p>
        </p:txBody>
      </p:sp>
      <p:sp>
        <p:nvSpPr>
          <p:cNvPr id="21" name="Text Placeholder 20">
            <a:extLst>
              <a:ext uri="{FF2B5EF4-FFF2-40B4-BE49-F238E27FC236}">
                <a16:creationId xmlns:a16="http://schemas.microsoft.com/office/drawing/2014/main" id="{64B9C855-0338-C519-5FD5-3CB030119915}"/>
              </a:ext>
            </a:extLst>
          </p:cNvPr>
          <p:cNvSpPr>
            <a:spLocks noGrp="1"/>
          </p:cNvSpPr>
          <p:nvPr>
            <p:ph type="body" sz="quarter" idx="11" hasCustomPrompt="1"/>
          </p:nvPr>
        </p:nvSpPr>
        <p:spPr>
          <a:xfrm>
            <a:off x="252413" y="2943225"/>
            <a:ext cx="2816225" cy="417513"/>
          </a:xfrm>
        </p:spPr>
        <p:txBody>
          <a:bodyPr/>
          <a:lstStyle>
            <a:lvl1pPr algn="ctr">
              <a:defRPr sz="2800" b="1"/>
            </a:lvl1pPr>
          </a:lstStyle>
          <a:p>
            <a:pPr lvl="0"/>
            <a:r>
              <a:rPr lang="en-US"/>
              <a:t>Title 1</a:t>
            </a:r>
          </a:p>
        </p:txBody>
      </p:sp>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2022 Jones Lang LaSalle IP, Inc. All rights reserved.</a:t>
            </a:r>
          </a:p>
        </p:txBody>
      </p:sp>
      <p:sp>
        <p:nvSpPr>
          <p:cNvPr id="28" name="Text Placeholder 27">
            <a:extLst>
              <a:ext uri="{FF2B5EF4-FFF2-40B4-BE49-F238E27FC236}">
                <a16:creationId xmlns:a16="http://schemas.microsoft.com/office/drawing/2014/main" id="{A628DACA-46F3-1D52-40F2-1413047F6EAD}"/>
              </a:ext>
            </a:extLst>
          </p:cNvPr>
          <p:cNvSpPr>
            <a:spLocks noGrp="1"/>
          </p:cNvSpPr>
          <p:nvPr>
            <p:ph type="body" sz="quarter" idx="16"/>
          </p:nvPr>
        </p:nvSpPr>
        <p:spPr>
          <a:xfrm>
            <a:off x="24923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Picture Placeholder 25">
            <a:extLst>
              <a:ext uri="{FF2B5EF4-FFF2-40B4-BE49-F238E27FC236}">
                <a16:creationId xmlns:a16="http://schemas.microsoft.com/office/drawing/2014/main" id="{5FED39B5-2E8E-DE99-64A8-D7ADF370C86B}"/>
              </a:ext>
            </a:extLst>
          </p:cNvPr>
          <p:cNvSpPr>
            <a:spLocks noGrp="1"/>
          </p:cNvSpPr>
          <p:nvPr>
            <p:ph type="pic" sz="quarter" idx="17"/>
          </p:nvPr>
        </p:nvSpPr>
        <p:spPr>
          <a:xfrm>
            <a:off x="4038992" y="1752600"/>
            <a:ext cx="1145392" cy="936625"/>
          </a:xfrm>
        </p:spPr>
        <p:txBody>
          <a:bodyPr/>
          <a:lstStyle/>
          <a:p>
            <a:r>
              <a:rPr lang="en-GB"/>
              <a:t>Click icon to add picture</a:t>
            </a:r>
          </a:p>
        </p:txBody>
      </p:sp>
      <p:sp>
        <p:nvSpPr>
          <p:cNvPr id="30" name="Text Placeholder 20">
            <a:extLst>
              <a:ext uri="{FF2B5EF4-FFF2-40B4-BE49-F238E27FC236}">
                <a16:creationId xmlns:a16="http://schemas.microsoft.com/office/drawing/2014/main" id="{659089B5-5761-B01A-EE4B-CD937D283C26}"/>
              </a:ext>
            </a:extLst>
          </p:cNvPr>
          <p:cNvSpPr>
            <a:spLocks noGrp="1"/>
          </p:cNvSpPr>
          <p:nvPr>
            <p:ph type="body" sz="quarter" idx="18" hasCustomPrompt="1"/>
          </p:nvPr>
        </p:nvSpPr>
        <p:spPr>
          <a:xfrm>
            <a:off x="3205163" y="2943225"/>
            <a:ext cx="2816225" cy="417513"/>
          </a:xfrm>
        </p:spPr>
        <p:txBody>
          <a:bodyPr/>
          <a:lstStyle>
            <a:lvl1pPr algn="ctr">
              <a:defRPr sz="2800" b="1"/>
            </a:lvl1pPr>
          </a:lstStyle>
          <a:p>
            <a:pPr lvl="0"/>
            <a:r>
              <a:rPr lang="en-US"/>
              <a:t>Title 2</a:t>
            </a:r>
          </a:p>
        </p:txBody>
      </p:sp>
      <p:sp>
        <p:nvSpPr>
          <p:cNvPr id="31" name="Text Placeholder 27">
            <a:extLst>
              <a:ext uri="{FF2B5EF4-FFF2-40B4-BE49-F238E27FC236}">
                <a16:creationId xmlns:a16="http://schemas.microsoft.com/office/drawing/2014/main" id="{87D79CA7-05A4-F5BC-9F92-BCEAE405654E}"/>
              </a:ext>
            </a:extLst>
          </p:cNvPr>
          <p:cNvSpPr>
            <a:spLocks noGrp="1"/>
          </p:cNvSpPr>
          <p:nvPr>
            <p:ph type="body" sz="quarter" idx="19"/>
          </p:nvPr>
        </p:nvSpPr>
        <p:spPr>
          <a:xfrm>
            <a:off x="3201988"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Picture Placeholder 25">
            <a:extLst>
              <a:ext uri="{FF2B5EF4-FFF2-40B4-BE49-F238E27FC236}">
                <a16:creationId xmlns:a16="http://schemas.microsoft.com/office/drawing/2014/main" id="{A15FA58E-3D55-41F0-2B9E-F810DF4521AB}"/>
              </a:ext>
            </a:extLst>
          </p:cNvPr>
          <p:cNvSpPr>
            <a:spLocks noGrp="1"/>
          </p:cNvSpPr>
          <p:nvPr>
            <p:ph type="pic" sz="quarter" idx="20"/>
          </p:nvPr>
        </p:nvSpPr>
        <p:spPr>
          <a:xfrm>
            <a:off x="6986979" y="1752600"/>
            <a:ext cx="1145392" cy="936625"/>
          </a:xfrm>
        </p:spPr>
        <p:txBody>
          <a:bodyPr/>
          <a:lstStyle/>
          <a:p>
            <a:r>
              <a:rPr lang="en-GB"/>
              <a:t>Click icon to add picture</a:t>
            </a:r>
          </a:p>
        </p:txBody>
      </p:sp>
      <p:sp>
        <p:nvSpPr>
          <p:cNvPr id="33" name="Text Placeholder 20">
            <a:extLst>
              <a:ext uri="{FF2B5EF4-FFF2-40B4-BE49-F238E27FC236}">
                <a16:creationId xmlns:a16="http://schemas.microsoft.com/office/drawing/2014/main" id="{242E3F13-D477-D873-0534-D5C96B0139F8}"/>
              </a:ext>
            </a:extLst>
          </p:cNvPr>
          <p:cNvSpPr>
            <a:spLocks noGrp="1"/>
          </p:cNvSpPr>
          <p:nvPr>
            <p:ph type="body" sz="quarter" idx="21" hasCustomPrompt="1"/>
          </p:nvPr>
        </p:nvSpPr>
        <p:spPr>
          <a:xfrm>
            <a:off x="6153150" y="2943225"/>
            <a:ext cx="2816225" cy="417513"/>
          </a:xfrm>
        </p:spPr>
        <p:txBody>
          <a:bodyPr/>
          <a:lstStyle>
            <a:lvl1pPr algn="ctr">
              <a:defRPr sz="2800" b="1"/>
            </a:lvl1pPr>
          </a:lstStyle>
          <a:p>
            <a:pPr lvl="0"/>
            <a:r>
              <a:rPr lang="en-US"/>
              <a:t>Title 3</a:t>
            </a:r>
          </a:p>
        </p:txBody>
      </p:sp>
      <p:sp>
        <p:nvSpPr>
          <p:cNvPr id="34" name="Text Placeholder 27">
            <a:extLst>
              <a:ext uri="{FF2B5EF4-FFF2-40B4-BE49-F238E27FC236}">
                <a16:creationId xmlns:a16="http://schemas.microsoft.com/office/drawing/2014/main" id="{86DF7071-1525-BDCE-2AD9-4AF5E64FEAF8}"/>
              </a:ext>
            </a:extLst>
          </p:cNvPr>
          <p:cNvSpPr>
            <a:spLocks noGrp="1"/>
          </p:cNvSpPr>
          <p:nvPr>
            <p:ph type="body" sz="quarter" idx="22"/>
          </p:nvPr>
        </p:nvSpPr>
        <p:spPr>
          <a:xfrm>
            <a:off x="614997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Picture Placeholder 25">
            <a:extLst>
              <a:ext uri="{FF2B5EF4-FFF2-40B4-BE49-F238E27FC236}">
                <a16:creationId xmlns:a16="http://schemas.microsoft.com/office/drawing/2014/main" id="{465705F2-CF7E-9778-08C0-640253C7B0C3}"/>
              </a:ext>
            </a:extLst>
          </p:cNvPr>
          <p:cNvSpPr>
            <a:spLocks noGrp="1"/>
          </p:cNvSpPr>
          <p:nvPr>
            <p:ph type="pic" sz="quarter" idx="23"/>
          </p:nvPr>
        </p:nvSpPr>
        <p:spPr>
          <a:xfrm>
            <a:off x="9939729" y="1752600"/>
            <a:ext cx="1145392" cy="936625"/>
          </a:xfrm>
        </p:spPr>
        <p:txBody>
          <a:bodyPr/>
          <a:lstStyle/>
          <a:p>
            <a:r>
              <a:rPr lang="en-GB"/>
              <a:t>Click icon to add picture</a:t>
            </a:r>
          </a:p>
        </p:txBody>
      </p:sp>
      <p:sp>
        <p:nvSpPr>
          <p:cNvPr id="36" name="Text Placeholder 20">
            <a:extLst>
              <a:ext uri="{FF2B5EF4-FFF2-40B4-BE49-F238E27FC236}">
                <a16:creationId xmlns:a16="http://schemas.microsoft.com/office/drawing/2014/main" id="{D0711743-C1AE-173E-4315-B4EF004B5AEB}"/>
              </a:ext>
            </a:extLst>
          </p:cNvPr>
          <p:cNvSpPr>
            <a:spLocks noGrp="1"/>
          </p:cNvSpPr>
          <p:nvPr>
            <p:ph type="body" sz="quarter" idx="24" hasCustomPrompt="1"/>
          </p:nvPr>
        </p:nvSpPr>
        <p:spPr>
          <a:xfrm>
            <a:off x="9105900" y="2943225"/>
            <a:ext cx="2816225" cy="417513"/>
          </a:xfrm>
        </p:spPr>
        <p:txBody>
          <a:bodyPr/>
          <a:lstStyle>
            <a:lvl1pPr algn="ctr">
              <a:defRPr sz="2800" b="1"/>
            </a:lvl1pPr>
          </a:lstStyle>
          <a:p>
            <a:pPr lvl="0"/>
            <a:r>
              <a:rPr lang="en-US"/>
              <a:t>Title 4</a:t>
            </a:r>
          </a:p>
        </p:txBody>
      </p:sp>
      <p:sp>
        <p:nvSpPr>
          <p:cNvPr id="37" name="Text Placeholder 27">
            <a:extLst>
              <a:ext uri="{FF2B5EF4-FFF2-40B4-BE49-F238E27FC236}">
                <a16:creationId xmlns:a16="http://schemas.microsoft.com/office/drawing/2014/main" id="{EE62117B-821D-F416-E6F3-EC7F290E93BB}"/>
              </a:ext>
            </a:extLst>
          </p:cNvPr>
          <p:cNvSpPr>
            <a:spLocks noGrp="1"/>
          </p:cNvSpPr>
          <p:nvPr>
            <p:ph type="body" sz="quarter" idx="25"/>
          </p:nvPr>
        </p:nvSpPr>
        <p:spPr>
          <a:xfrm>
            <a:off x="9102725" y="3494088"/>
            <a:ext cx="2819400" cy="2297112"/>
          </a:xfrm>
        </p:spPr>
        <p:txBody>
          <a:bodyPr/>
          <a:lstStyle>
            <a:lvl1pPr algn="ctr">
              <a:defRPr sz="1800"/>
            </a:lvl1pPr>
            <a:lvl2pPr algn="ctr">
              <a:defRPr sz="1800"/>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4457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fi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2"/>
            </p:custDataLst>
          </p:nvPr>
        </p:nvSpPr>
        <p:spPr>
          <a:xfrm>
            <a:off x="897113" y="1752600"/>
            <a:ext cx="1530000" cy="2005200"/>
          </a:xfrm>
        </p:spPr>
        <p:txBody>
          <a:bodyPr/>
          <a:lstStyle/>
          <a:p>
            <a:r>
              <a:rPr lang="en-GB"/>
              <a:t>Click icon to add picture</a:t>
            </a:r>
          </a:p>
        </p:txBody>
      </p:sp>
      <p:sp>
        <p:nvSpPr>
          <p:cNvPr id="7" name="Picture Placeholder 5">
            <a:extLst>
              <a:ext uri="{FF2B5EF4-FFF2-40B4-BE49-F238E27FC236}">
                <a16:creationId xmlns:a16="http://schemas.microsoft.com/office/drawing/2014/main" id="{553A4AE5-C253-2AEF-0DB5-681768E41E6F}"/>
              </a:ext>
            </a:extLst>
          </p:cNvPr>
          <p:cNvSpPr>
            <a:spLocks noGrp="1"/>
          </p:cNvSpPr>
          <p:nvPr>
            <p:ph type="pic" sz="quarter" idx="13"/>
            <p:custDataLst>
              <p:tags r:id="rId3"/>
            </p:custDataLst>
          </p:nvPr>
        </p:nvSpPr>
        <p:spPr>
          <a:xfrm>
            <a:off x="3851889" y="1752600"/>
            <a:ext cx="1530000" cy="2005200"/>
          </a:xfrm>
        </p:spPr>
        <p:txBody>
          <a:bodyPr/>
          <a:lstStyle/>
          <a:p>
            <a:r>
              <a:rPr lang="en-GB"/>
              <a:t>Click icon to add picture</a:t>
            </a:r>
          </a:p>
        </p:txBody>
      </p:sp>
      <p:sp>
        <p:nvSpPr>
          <p:cNvPr id="8" name="Picture Placeholder 5">
            <a:extLst>
              <a:ext uri="{FF2B5EF4-FFF2-40B4-BE49-F238E27FC236}">
                <a16:creationId xmlns:a16="http://schemas.microsoft.com/office/drawing/2014/main" id="{AA2EB6F8-3A8B-2730-DF58-DC22CFA18A2D}"/>
              </a:ext>
            </a:extLst>
          </p:cNvPr>
          <p:cNvSpPr>
            <a:spLocks noGrp="1"/>
          </p:cNvSpPr>
          <p:nvPr>
            <p:ph type="pic" sz="quarter" idx="14"/>
            <p:custDataLst>
              <p:tags r:id="rId4"/>
            </p:custDataLst>
          </p:nvPr>
        </p:nvSpPr>
        <p:spPr>
          <a:xfrm>
            <a:off x="6810111" y="1752600"/>
            <a:ext cx="1530000" cy="2005200"/>
          </a:xfrm>
        </p:spPr>
        <p:txBody>
          <a:bodyPr/>
          <a:lstStyle/>
          <a:p>
            <a:r>
              <a:rPr lang="en-GB"/>
              <a:t>Click icon to add picture</a:t>
            </a:r>
          </a:p>
        </p:txBody>
      </p:sp>
      <p:sp>
        <p:nvSpPr>
          <p:cNvPr id="9" name="Picture Placeholder 5">
            <a:extLst>
              <a:ext uri="{FF2B5EF4-FFF2-40B4-BE49-F238E27FC236}">
                <a16:creationId xmlns:a16="http://schemas.microsoft.com/office/drawing/2014/main" id="{E3AB70D8-E8AE-EC2F-E791-6ABC12179764}"/>
              </a:ext>
            </a:extLst>
          </p:cNvPr>
          <p:cNvSpPr>
            <a:spLocks noGrp="1"/>
          </p:cNvSpPr>
          <p:nvPr>
            <p:ph type="pic" sz="quarter" idx="15"/>
            <p:custDataLst>
              <p:tags r:id="rId5"/>
            </p:custDataLst>
          </p:nvPr>
        </p:nvSpPr>
        <p:spPr>
          <a:xfrm>
            <a:off x="9764887" y="1752600"/>
            <a:ext cx="1530000" cy="2005200"/>
          </a:xfrm>
        </p:spPr>
        <p:txBody>
          <a:body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2" name="Slide Number Placeholder 11">
            <a:extLst>
              <a:ext uri="{FF2B5EF4-FFF2-40B4-BE49-F238E27FC236}">
                <a16:creationId xmlns:a16="http://schemas.microsoft.com/office/drawing/2014/main" id="{B280D491-025D-ED3E-91C2-FBEE00019D28}"/>
              </a:ext>
            </a:extLst>
          </p:cNvPr>
          <p:cNvSpPr>
            <a:spLocks noGrp="1"/>
          </p:cNvSpPr>
          <p:nvPr>
            <p:ph type="sldNum" sz="quarter" idx="20"/>
            <p:custDataLst>
              <p:tags r:id="rId10"/>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1112245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files 2">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8E37F6BA-7AD8-FC3D-0964-AFA3D0B68007}"/>
              </a:ext>
            </a:extLst>
          </p:cNvPr>
          <p:cNvSpPr>
            <a:spLocks noGrp="1"/>
          </p:cNvSpPr>
          <p:nvPr>
            <p:ph type="pic" sz="quarter" idx="22"/>
            <p:custDataLst>
              <p:tags r:id="rId1"/>
            </p:custDataLst>
          </p:nvPr>
        </p:nvSpPr>
        <p:spPr>
          <a:xfrm>
            <a:off x="9123362" y="1752599"/>
            <a:ext cx="2826619" cy="2143251"/>
          </a:xfrm>
        </p:spPr>
        <p:txBody>
          <a:bodyPr anchor="b" anchorCtr="0"/>
          <a:lstStyle>
            <a:lvl1pPr algn="ctr">
              <a:defRPr/>
            </a:lvl1pPr>
          </a:lstStyle>
          <a:p>
            <a:r>
              <a:rPr lang="en-GB"/>
              <a:t>Click icon to add picture</a:t>
            </a:r>
          </a:p>
        </p:txBody>
      </p:sp>
      <p:sp>
        <p:nvSpPr>
          <p:cNvPr id="18" name="Picture Placeholder 5">
            <a:extLst>
              <a:ext uri="{FF2B5EF4-FFF2-40B4-BE49-F238E27FC236}">
                <a16:creationId xmlns:a16="http://schemas.microsoft.com/office/drawing/2014/main" id="{0A904BB8-6292-A940-A093-6A4A25557465}"/>
              </a:ext>
            </a:extLst>
          </p:cNvPr>
          <p:cNvSpPr>
            <a:spLocks noGrp="1"/>
          </p:cNvSpPr>
          <p:nvPr>
            <p:ph type="pic" sz="quarter" idx="21"/>
            <p:custDataLst>
              <p:tags r:id="rId2"/>
            </p:custDataLst>
          </p:nvPr>
        </p:nvSpPr>
        <p:spPr>
          <a:xfrm>
            <a:off x="6169025" y="1752599"/>
            <a:ext cx="2826619" cy="2143251"/>
          </a:xfrm>
        </p:spPr>
        <p:txBody>
          <a:bodyPr anchor="b" anchorCtr="0"/>
          <a:lstStyle>
            <a:lvl1pPr algn="ctr">
              <a:defRPr/>
            </a:lvl1pPr>
          </a:lstStyle>
          <a:p>
            <a:r>
              <a:rPr lang="en-GB"/>
              <a:t>Click icon to add picture</a:t>
            </a:r>
          </a:p>
        </p:txBody>
      </p:sp>
      <p:sp>
        <p:nvSpPr>
          <p:cNvPr id="17" name="Picture Placeholder 5">
            <a:extLst>
              <a:ext uri="{FF2B5EF4-FFF2-40B4-BE49-F238E27FC236}">
                <a16:creationId xmlns:a16="http://schemas.microsoft.com/office/drawing/2014/main" id="{7BD06D78-9EEC-D95C-6A1C-C7E929EF83B7}"/>
              </a:ext>
            </a:extLst>
          </p:cNvPr>
          <p:cNvSpPr>
            <a:spLocks noGrp="1"/>
          </p:cNvSpPr>
          <p:nvPr>
            <p:ph type="pic" sz="quarter" idx="20"/>
            <p:custDataLst>
              <p:tags r:id="rId3"/>
            </p:custDataLst>
          </p:nvPr>
        </p:nvSpPr>
        <p:spPr>
          <a:xfrm>
            <a:off x="3206749" y="1752599"/>
            <a:ext cx="2826619" cy="2143251"/>
          </a:xfrm>
        </p:spPr>
        <p:txBody>
          <a:bodyPr anchor="b" anchorCtr="0"/>
          <a:lstStyle>
            <a:lvl1pPr algn="ctr">
              <a:defRPr/>
            </a:lvl1pPr>
          </a:lstStyle>
          <a:p>
            <a:r>
              <a:rPr lang="en-GB"/>
              <a:t>Click icon to add picture</a:t>
            </a:r>
          </a:p>
        </p:txBody>
      </p:sp>
      <p:sp>
        <p:nvSpPr>
          <p:cNvPr id="2" name="Title 1">
            <a:extLst>
              <a:ext uri="{FF2B5EF4-FFF2-40B4-BE49-F238E27FC236}">
                <a16:creationId xmlns:a16="http://schemas.microsoft.com/office/drawing/2014/main" id="{9E4C5B1A-EFD1-21C5-3EDF-B47F496C3A9F}"/>
              </a:ext>
            </a:extLst>
          </p:cNvPr>
          <p:cNvSpPr>
            <a:spLocks noGrp="1"/>
          </p:cNvSpPr>
          <p:nvPr>
            <p:ph type="title"/>
            <p:custDataLst>
              <p:tags r:id="rId4"/>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5E7C0CD3-E285-74F4-40E8-44B89D2A5B82}"/>
              </a:ext>
            </a:extLst>
          </p:cNvPr>
          <p:cNvSpPr>
            <a:spLocks noGrp="1"/>
          </p:cNvSpPr>
          <p:nvPr>
            <p:ph type="pic" sz="quarter" idx="12"/>
            <p:custDataLst>
              <p:tags r:id="rId5"/>
            </p:custDataLst>
          </p:nvPr>
        </p:nvSpPr>
        <p:spPr>
          <a:xfrm>
            <a:off x="252412" y="1752599"/>
            <a:ext cx="2826619" cy="2143251"/>
          </a:xfrm>
        </p:spPr>
        <p:txBody>
          <a:bodyPr anchor="b" anchorCtr="0"/>
          <a:lstStyle>
            <a:lvl1pPr algn="ctr">
              <a:defRPr/>
            </a:lvl1pPr>
          </a:lstStyle>
          <a:p>
            <a:r>
              <a:rPr lang="en-GB"/>
              <a:t>Click icon to add picture</a:t>
            </a:r>
          </a:p>
        </p:txBody>
      </p:sp>
      <p:sp>
        <p:nvSpPr>
          <p:cNvPr id="11" name="Text Placeholder 10">
            <a:extLst>
              <a:ext uri="{FF2B5EF4-FFF2-40B4-BE49-F238E27FC236}">
                <a16:creationId xmlns:a16="http://schemas.microsoft.com/office/drawing/2014/main" id="{3A8A69BA-5565-F88B-6C22-3ACC9B5DF654}"/>
              </a:ext>
            </a:extLst>
          </p:cNvPr>
          <p:cNvSpPr>
            <a:spLocks noGrp="1"/>
          </p:cNvSpPr>
          <p:nvPr>
            <p:ph type="body" sz="quarter" idx="16" hasCustomPrompt="1"/>
            <p:custDataLst>
              <p:tags r:id="rId6"/>
            </p:custDataLst>
          </p:nvPr>
        </p:nvSpPr>
        <p:spPr>
          <a:xfrm>
            <a:off x="252413"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3" name="Text Placeholder 10">
            <a:extLst>
              <a:ext uri="{FF2B5EF4-FFF2-40B4-BE49-F238E27FC236}">
                <a16:creationId xmlns:a16="http://schemas.microsoft.com/office/drawing/2014/main" id="{F9455875-640D-DE27-EC64-1B98FD1C7D8D}"/>
              </a:ext>
            </a:extLst>
          </p:cNvPr>
          <p:cNvSpPr>
            <a:spLocks noGrp="1"/>
          </p:cNvSpPr>
          <p:nvPr>
            <p:ph type="body" sz="quarter" idx="17" hasCustomPrompt="1"/>
            <p:custDataLst>
              <p:tags r:id="rId7"/>
            </p:custDataLst>
          </p:nvPr>
        </p:nvSpPr>
        <p:spPr>
          <a:xfrm>
            <a:off x="3208776"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4" name="Text Placeholder 10">
            <a:extLst>
              <a:ext uri="{FF2B5EF4-FFF2-40B4-BE49-F238E27FC236}">
                <a16:creationId xmlns:a16="http://schemas.microsoft.com/office/drawing/2014/main" id="{5580FB84-9985-2DAC-0F98-C9866AAAA27C}"/>
              </a:ext>
            </a:extLst>
          </p:cNvPr>
          <p:cNvSpPr>
            <a:spLocks noGrp="1"/>
          </p:cNvSpPr>
          <p:nvPr>
            <p:ph type="body" sz="quarter" idx="18" hasCustomPrompt="1"/>
            <p:custDataLst>
              <p:tags r:id="rId8"/>
            </p:custDataLst>
          </p:nvPr>
        </p:nvSpPr>
        <p:spPr>
          <a:xfrm>
            <a:off x="6166998"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5" name="Text Placeholder 10">
            <a:extLst>
              <a:ext uri="{FF2B5EF4-FFF2-40B4-BE49-F238E27FC236}">
                <a16:creationId xmlns:a16="http://schemas.microsoft.com/office/drawing/2014/main" id="{1C3676FC-8B79-48BD-F559-83232DA3A557}"/>
              </a:ext>
            </a:extLst>
          </p:cNvPr>
          <p:cNvSpPr>
            <a:spLocks noGrp="1"/>
          </p:cNvSpPr>
          <p:nvPr>
            <p:ph type="body" sz="quarter" idx="19" hasCustomPrompt="1"/>
            <p:custDataLst>
              <p:tags r:id="rId9"/>
            </p:custDataLst>
          </p:nvPr>
        </p:nvSpPr>
        <p:spPr>
          <a:xfrm>
            <a:off x="9123362" y="4013200"/>
            <a:ext cx="2816225" cy="1928813"/>
          </a:xfrm>
        </p:spPr>
        <p:txBody>
          <a:bodyPr/>
          <a:lstStyle>
            <a:lvl1pPr algn="ctr">
              <a:spcBef>
                <a:spcPts val="0"/>
              </a:spcBef>
              <a:defRPr b="1">
                <a:solidFill>
                  <a:srgbClr val="E30613"/>
                </a:solidFill>
              </a:defRPr>
            </a:lvl1pPr>
            <a:lvl2pPr marL="0" indent="0" algn="ctr">
              <a:spcBef>
                <a:spcPts val="300"/>
              </a:spcBef>
              <a:spcAft>
                <a:spcPts val="1800"/>
              </a:spcAft>
              <a:buNone/>
              <a:defRPr sz="1400"/>
            </a:lvl2pPr>
            <a:lvl3pPr marL="0" indent="0" algn="ctr">
              <a:spcBef>
                <a:spcPts val="0"/>
              </a:spcBef>
              <a:buNone/>
              <a:defRPr sz="1200"/>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712C56FA-1A81-3AD6-FD99-068B3CFF2D2D}"/>
              </a:ext>
            </a:extLst>
          </p:cNvPr>
          <p:cNvSpPr>
            <a:spLocks noGrp="1"/>
          </p:cNvSpPr>
          <p:nvPr>
            <p:ph type="sldNum" sz="quarter" idx="23"/>
            <p:custDataLst>
              <p:tags r:id="rId10"/>
            </p:custDataLst>
          </p:nvPr>
        </p:nvSpPr>
        <p:spPr/>
        <p:txBody>
          <a:bodyPr/>
          <a:lstStyle/>
          <a:p>
            <a:fld id="{0001D976-1952-4225-8B5D-FB6C01AF759E}" type="slidenum">
              <a:rPr lang="en-US" noProof="0" smtClean="0"/>
              <a:pPr/>
              <a:t>‹#›</a:t>
            </a:fld>
            <a:r>
              <a:rPr lang="en-US" noProof="0"/>
              <a:t>  |  © 2022 Jones Lang LaSalle IP, Inc. All rights reserved.</a:t>
            </a:r>
          </a:p>
        </p:txBody>
      </p:sp>
      <p:cxnSp>
        <p:nvCxnSpPr>
          <p:cNvPr id="20" name="Straight Connector 19">
            <a:extLst>
              <a:ext uri="{FF2B5EF4-FFF2-40B4-BE49-F238E27FC236}">
                <a16:creationId xmlns:a16="http://schemas.microsoft.com/office/drawing/2014/main" id="{8DDE5796-911D-C90D-25DF-D153D3AD6334}"/>
              </a:ext>
            </a:extLst>
          </p:cNvPr>
          <p:cNvCxnSpPr>
            <a:cxnSpLocks/>
          </p:cNvCxnSpPr>
          <p:nvPr userDrawn="1">
            <p:custDataLst>
              <p:tags r:id="rId11"/>
            </p:custDataLst>
          </p:nvPr>
        </p:nvCxnSpPr>
        <p:spPr>
          <a:xfrm>
            <a:off x="255119" y="3903719"/>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E498BC-4F43-75E3-5C1C-1F6384F2E28A}"/>
              </a:ext>
            </a:extLst>
          </p:cNvPr>
          <p:cNvCxnSpPr>
            <a:cxnSpLocks/>
          </p:cNvCxnSpPr>
          <p:nvPr userDrawn="1">
            <p:custDataLst>
              <p:tags r:id="rId12"/>
            </p:custDataLst>
          </p:nvPr>
        </p:nvCxnSpPr>
        <p:spPr>
          <a:xfrm>
            <a:off x="3206404"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60B15B-F1C3-E05A-2724-36F7BD3BBD6A}"/>
              </a:ext>
            </a:extLst>
          </p:cNvPr>
          <p:cNvCxnSpPr>
            <a:cxnSpLocks/>
          </p:cNvCxnSpPr>
          <p:nvPr userDrawn="1">
            <p:custDataLst>
              <p:tags r:id="rId13"/>
            </p:custDataLst>
          </p:nvPr>
        </p:nvCxnSpPr>
        <p:spPr>
          <a:xfrm>
            <a:off x="6171653"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454395-DC9A-5FA2-3569-814133891717}"/>
              </a:ext>
            </a:extLst>
          </p:cNvPr>
          <p:cNvCxnSpPr>
            <a:cxnSpLocks/>
          </p:cNvCxnSpPr>
          <p:nvPr userDrawn="1">
            <p:custDataLst>
              <p:tags r:id="rId14"/>
            </p:custDataLst>
          </p:nvPr>
        </p:nvCxnSpPr>
        <p:spPr>
          <a:xfrm>
            <a:off x="9122339" y="3902400"/>
            <a:ext cx="28266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955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116601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D3D0A594-2EA0-6610-CADD-D8BE23CB7830}"/>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648065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2063-2B2C-7980-66E3-40AF0F1DE674}"/>
              </a:ext>
            </a:extLst>
          </p:cNvPr>
          <p:cNvSpPr>
            <a:spLocks noGrp="1"/>
          </p:cNvSpPr>
          <p:nvPr>
            <p:ph type="title"/>
            <p:custDataLst>
              <p:tags r:id="rId1"/>
            </p:custDataLst>
          </p:nvPr>
        </p:nvSpPr>
        <p:spPr/>
        <p:txBody>
          <a:bodyPr/>
          <a:lstStyle/>
          <a:p>
            <a:r>
              <a:rPr lang="en-GB"/>
              <a:t>Click to edit Master title style</a:t>
            </a:r>
          </a:p>
        </p:txBody>
      </p:sp>
      <p:sp>
        <p:nvSpPr>
          <p:cNvPr id="6" name="Chart Placeholder 5">
            <a:extLst>
              <a:ext uri="{FF2B5EF4-FFF2-40B4-BE49-F238E27FC236}">
                <a16:creationId xmlns:a16="http://schemas.microsoft.com/office/drawing/2014/main" id="{417F3560-AD84-628A-2103-85F47DBADEB2}"/>
              </a:ext>
            </a:extLst>
          </p:cNvPr>
          <p:cNvSpPr>
            <a:spLocks noGrp="1"/>
          </p:cNvSpPr>
          <p:nvPr>
            <p:ph type="chart" sz="quarter" idx="12"/>
            <p:custDataLst>
              <p:tags r:id="rId2"/>
            </p:custDataLst>
          </p:nvPr>
        </p:nvSpPr>
        <p:spPr>
          <a:xfrm>
            <a:off x="252413" y="1752600"/>
            <a:ext cx="11660187" cy="4171949"/>
          </a:xfrm>
        </p:spPr>
        <p:txBody>
          <a:bodyPr/>
          <a:lstStyle/>
          <a:p>
            <a:r>
              <a:rPr lang="en-GB"/>
              <a:t>Click icon to add chart</a:t>
            </a:r>
          </a:p>
        </p:txBody>
      </p:sp>
      <p:sp>
        <p:nvSpPr>
          <p:cNvPr id="7" name="Slide Number Placeholder 6">
            <a:extLst>
              <a:ext uri="{FF2B5EF4-FFF2-40B4-BE49-F238E27FC236}">
                <a16:creationId xmlns:a16="http://schemas.microsoft.com/office/drawing/2014/main" id="{1221ADC7-DE19-6DE5-6F6E-62462BFC9CBF}"/>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2892996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D8B7-B8EE-48B4-2222-2BC9D0D75B9F}"/>
              </a:ext>
            </a:extLst>
          </p:cNvPr>
          <p:cNvSpPr>
            <a:spLocks noGrp="1"/>
          </p:cNvSpPr>
          <p:nvPr>
            <p:ph type="title"/>
            <p:custDataLst>
              <p:tags r:id="rId1"/>
            </p:custDataLst>
          </p:nvPr>
        </p:nvSpPr>
        <p:spPr/>
        <p:txBody>
          <a:bodyPr/>
          <a:lstStyle/>
          <a:p>
            <a:r>
              <a:rPr lang="en-GB"/>
              <a:t>Click to edit Master title style</a:t>
            </a:r>
          </a:p>
        </p:txBody>
      </p:sp>
      <p:sp>
        <p:nvSpPr>
          <p:cNvPr id="6" name="Picture Placeholder 5">
            <a:extLst>
              <a:ext uri="{FF2B5EF4-FFF2-40B4-BE49-F238E27FC236}">
                <a16:creationId xmlns:a16="http://schemas.microsoft.com/office/drawing/2014/main" id="{E65DC2F6-959B-87E4-9DB7-AEF622FDADE5}"/>
              </a:ext>
            </a:extLst>
          </p:cNvPr>
          <p:cNvSpPr>
            <a:spLocks noGrp="1"/>
          </p:cNvSpPr>
          <p:nvPr>
            <p:ph type="pic" sz="quarter" idx="12"/>
            <p:custDataLst>
              <p:tags r:id="rId2"/>
            </p:custDataLst>
          </p:nvPr>
        </p:nvSpPr>
        <p:spPr>
          <a:xfrm>
            <a:off x="252413" y="1752600"/>
            <a:ext cx="11660187" cy="4171950"/>
          </a:xfrm>
        </p:spPr>
        <p:txBody>
          <a:bodyPr/>
          <a:lstStyle/>
          <a:p>
            <a:r>
              <a:rPr lang="en-GB"/>
              <a:t>Click icon to add picture</a:t>
            </a:r>
          </a:p>
        </p:txBody>
      </p:sp>
      <p:sp>
        <p:nvSpPr>
          <p:cNvPr id="7" name="Slide Number Placeholder 6">
            <a:extLst>
              <a:ext uri="{FF2B5EF4-FFF2-40B4-BE49-F238E27FC236}">
                <a16:creationId xmlns:a16="http://schemas.microsoft.com/office/drawing/2014/main" id="{903D8483-4AC6-EDAA-B833-0556CA13E2CC}"/>
              </a:ext>
            </a:extLst>
          </p:cNvPr>
          <p:cNvSpPr>
            <a:spLocks noGrp="1"/>
          </p:cNvSpPr>
          <p:nvPr>
            <p:ph type="sldNum" sz="quarter" idx="13"/>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134214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252413" y="4694240"/>
            <a:ext cx="482852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52412" y="1199995"/>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252413" y="5867402"/>
            <a:ext cx="482852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250825" y="2697166"/>
            <a:ext cx="4830133" cy="1609724"/>
          </a:xfrm>
        </p:spPr>
        <p:txBody>
          <a:bodyPr anchor="b" anchorCtr="0"/>
          <a:lstStyle>
            <a:lvl1pPr>
              <a:defRPr sz="4800" b="0"/>
            </a:lvl1pPr>
          </a:lstStyle>
          <a:p>
            <a:r>
              <a:rPr lang="en-GB"/>
              <a:t>Click to edit Master title style</a:t>
            </a:r>
          </a:p>
        </p:txBody>
      </p:sp>
    </p:spTree>
    <p:extLst>
      <p:ext uri="{BB962C8B-B14F-4D97-AF65-F5344CB8AC3E}">
        <p14:creationId xmlns:p14="http://schemas.microsoft.com/office/powerpoint/2010/main" val="427675245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726743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B658DFF6-7F1E-2BF4-1803-67A5BC1E0F41}"/>
              </a:ext>
            </a:extLst>
          </p:cNvPr>
          <p:cNvSpPr>
            <a:spLocks noGrp="1"/>
          </p:cNvSpPr>
          <p:nvPr>
            <p:ph sz="quarter" idx="12"/>
            <p:custDataLst>
              <p:tags r:id="rId2"/>
            </p:custDataLst>
          </p:nvPr>
        </p:nvSpPr>
        <p:spPr>
          <a:xfrm>
            <a:off x="252413" y="1752600"/>
            <a:ext cx="5767387" cy="41719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3"/>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2022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5"/>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42848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5468-069D-CA20-097D-23C9CB425A78}"/>
              </a:ext>
            </a:extLst>
          </p:cNvPr>
          <p:cNvSpPr>
            <a:spLocks noGrp="1"/>
          </p:cNvSpPr>
          <p:nvPr>
            <p:ph type="title"/>
            <p:custDataLst>
              <p:tags r:id="rId1"/>
            </p:custDataLst>
          </p:nvPr>
        </p:nvSpPr>
        <p:spPr/>
        <p:txBody>
          <a:bodyPr/>
          <a:lstStyle/>
          <a:p>
            <a:r>
              <a:rPr lang="en-GB"/>
              <a:t>Click to edit Master title style</a:t>
            </a:r>
          </a:p>
        </p:txBody>
      </p:sp>
      <p:sp>
        <p:nvSpPr>
          <p:cNvPr id="5" name="Content Placeholder 5">
            <a:extLst>
              <a:ext uri="{FF2B5EF4-FFF2-40B4-BE49-F238E27FC236}">
                <a16:creationId xmlns:a16="http://schemas.microsoft.com/office/drawing/2014/main" id="{F0106021-06EC-B891-88CE-0774798438D3}"/>
              </a:ext>
            </a:extLst>
          </p:cNvPr>
          <p:cNvSpPr>
            <a:spLocks noGrp="1"/>
          </p:cNvSpPr>
          <p:nvPr>
            <p:ph sz="quarter" idx="13"/>
            <p:custDataLst>
              <p:tags r:id="rId2"/>
            </p:custDataLst>
          </p:nvPr>
        </p:nvSpPr>
        <p:spPr>
          <a:xfrm>
            <a:off x="6172202"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7">
            <a:extLst>
              <a:ext uri="{FF2B5EF4-FFF2-40B4-BE49-F238E27FC236}">
                <a16:creationId xmlns:a16="http://schemas.microsoft.com/office/drawing/2014/main" id="{D6A604D3-D36D-DF98-6342-49CCCC7E932F}"/>
              </a:ext>
            </a:extLst>
          </p:cNvPr>
          <p:cNvSpPr>
            <a:spLocks noGrp="1"/>
          </p:cNvSpPr>
          <p:nvPr>
            <p:ph type="sldNum" sz="quarter" idx="14"/>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
        <p:nvSpPr>
          <p:cNvPr id="3" name="Content Placeholder 5">
            <a:extLst>
              <a:ext uri="{FF2B5EF4-FFF2-40B4-BE49-F238E27FC236}">
                <a16:creationId xmlns:a16="http://schemas.microsoft.com/office/drawing/2014/main" id="{2227F1F8-5D3E-4C52-B12F-843DC280355A}"/>
              </a:ext>
            </a:extLst>
          </p:cNvPr>
          <p:cNvSpPr>
            <a:spLocks noGrp="1"/>
          </p:cNvSpPr>
          <p:nvPr>
            <p:ph sz="quarter" idx="15"/>
            <p:custDataLst>
              <p:tags r:id="rId4"/>
            </p:custDataLst>
          </p:nvPr>
        </p:nvSpPr>
        <p:spPr>
          <a:xfrm>
            <a:off x="6172202"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5">
            <a:extLst>
              <a:ext uri="{FF2B5EF4-FFF2-40B4-BE49-F238E27FC236}">
                <a16:creationId xmlns:a16="http://schemas.microsoft.com/office/drawing/2014/main" id="{9D5CB1FD-112B-62D4-3A07-BDEEF189C544}"/>
              </a:ext>
            </a:extLst>
          </p:cNvPr>
          <p:cNvSpPr>
            <a:spLocks noGrp="1"/>
          </p:cNvSpPr>
          <p:nvPr>
            <p:ph sz="quarter" idx="16"/>
            <p:custDataLst>
              <p:tags r:id="rId5"/>
            </p:custDataLst>
          </p:nvPr>
        </p:nvSpPr>
        <p:spPr>
          <a:xfrm>
            <a:off x="249238" y="1752601"/>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5">
            <a:extLst>
              <a:ext uri="{FF2B5EF4-FFF2-40B4-BE49-F238E27FC236}">
                <a16:creationId xmlns:a16="http://schemas.microsoft.com/office/drawing/2014/main" id="{4EACE27F-AA6E-EEAC-79C5-14698CE5F02E}"/>
              </a:ext>
            </a:extLst>
          </p:cNvPr>
          <p:cNvSpPr>
            <a:spLocks noGrp="1"/>
          </p:cNvSpPr>
          <p:nvPr>
            <p:ph sz="quarter" idx="17"/>
            <p:custDataLst>
              <p:tags r:id="rId6"/>
            </p:custDataLst>
          </p:nvPr>
        </p:nvSpPr>
        <p:spPr>
          <a:xfrm>
            <a:off x="249238" y="3905249"/>
            <a:ext cx="5767387" cy="2019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64494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CC4-405B-755F-B5CC-7B9E91250AC0}"/>
              </a:ext>
            </a:extLst>
          </p:cNvPr>
          <p:cNvSpPr>
            <a:spLocks noGrp="1"/>
          </p:cNvSpPr>
          <p:nvPr>
            <p:ph type="title"/>
            <p:custDataLst>
              <p:tags r:id="rId1"/>
            </p:custDataLst>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CA658E8-A50C-DCF1-8912-C936ADE9D195}"/>
              </a:ext>
            </a:extLst>
          </p:cNvPr>
          <p:cNvSpPr>
            <a:spLocks noGrp="1"/>
          </p:cNvSpPr>
          <p:nvPr>
            <p:ph type="sldNum" sz="quarter" idx="10"/>
            <p:custDataLst>
              <p:tags r:id="rId2"/>
            </p:custDataLst>
          </p:nvPr>
        </p:nvSpPr>
        <p:spPr/>
        <p:txBody>
          <a:bodyPr/>
          <a:lstStyle/>
          <a:p>
            <a:fld id="{0001D976-1952-4225-8B5D-FB6C01AF759E}" type="slidenum">
              <a:rPr lang="en-US" noProof="0" smtClean="0"/>
              <a:pPr/>
              <a:t>‹#›</a:t>
            </a:fld>
            <a:r>
              <a:rPr lang="en-US" noProof="0"/>
              <a:t>  |  © 2022 Jones Lang LaSalle IP, Inc. All rights reserved.</a:t>
            </a:r>
          </a:p>
        </p:txBody>
      </p:sp>
      <p:sp>
        <p:nvSpPr>
          <p:cNvPr id="3" name="TextBox 2">
            <a:extLst>
              <a:ext uri="{FF2B5EF4-FFF2-40B4-BE49-F238E27FC236}">
                <a16:creationId xmlns:a16="http://schemas.microsoft.com/office/drawing/2014/main" id="{23244278-255A-5B12-09CE-3B994E27B16E}"/>
              </a:ext>
            </a:extLst>
          </p:cNvPr>
          <p:cNvSpPr txBox="1"/>
          <p:nvPr userDrawn="1"/>
        </p:nvSpPr>
        <p:spPr>
          <a:xfrm>
            <a:off x="11111345" y="6012873"/>
            <a:ext cx="923637" cy="766618"/>
          </a:xfrm>
          <a:prstGeom prst="rect">
            <a:avLst/>
          </a:prstGeom>
          <a:solidFill>
            <a:schemeClr val="bg1"/>
          </a:solidFill>
        </p:spPr>
        <p:txBody>
          <a:bodyPr wrap="square" lIns="0" tIns="0" rIns="0" bIns="0" rtlCol="0">
            <a:noAutofit/>
          </a:bodyPr>
          <a:lstStyle/>
          <a:p>
            <a:pPr algn="l"/>
            <a:endParaRPr lang="en-US" sz="1600" dirty="0" err="1"/>
          </a:p>
        </p:txBody>
      </p:sp>
    </p:spTree>
    <p:extLst>
      <p:ext uri="{BB962C8B-B14F-4D97-AF65-F5344CB8AC3E}">
        <p14:creationId xmlns:p14="http://schemas.microsoft.com/office/powerpoint/2010/main" val="2674800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3C6856-616F-F9E8-793B-1A6ABC6ECCE9}"/>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10" r="46235" b="4372"/>
          <a:stretch/>
        </p:blipFill>
        <p:spPr>
          <a:xfrm>
            <a:off x="8103429" y="-1"/>
            <a:ext cx="4088571" cy="6858001"/>
          </a:xfrm>
          <a:prstGeom prst="rect">
            <a:avLst/>
          </a:prstGeom>
        </p:spPr>
      </p:pic>
      <p:pic>
        <p:nvPicPr>
          <p:cNvPr id="5" name="Picture 4">
            <a:extLst>
              <a:ext uri="{FF2B5EF4-FFF2-40B4-BE49-F238E27FC236}">
                <a16:creationId xmlns:a16="http://schemas.microsoft.com/office/drawing/2014/main" id="{56894CA8-66E0-CE7A-DC6D-EA96B52940CA}"/>
              </a:ext>
            </a:extLst>
          </p:cNvPr>
          <p:cNvPicPr>
            <a:picLocks noChangeAspect="1"/>
          </p:cNvPicPr>
          <p:nvPr userDrawn="1">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938016" y="6150491"/>
            <a:ext cx="4315968" cy="443373"/>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3"/>
            </p:custDataLst>
          </p:nvPr>
        </p:nvSpPr>
        <p:spPr>
          <a:xfrm>
            <a:off x="252412" y="933450"/>
            <a:ext cx="11660187" cy="681037"/>
          </a:xfrm>
        </p:spPr>
        <p:txBody>
          <a:bodyPr/>
          <a:lstStyle>
            <a:lvl1pPr algn="ctr">
              <a:defRPr sz="5400">
                <a:solidFill>
                  <a:schemeClr val="bg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4"/>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5"/>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6"/>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7"/>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bg1"/>
                </a:solidFill>
              </a:defRPr>
            </a:lvl2pPr>
            <a:lvl3pPr marL="0" indent="0" algn="ctr">
              <a:spcBef>
                <a:spcPts val="0"/>
              </a:spcBef>
              <a:buNone/>
              <a:defRPr sz="1200">
                <a:solidFill>
                  <a:schemeClr val="bg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346999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solidFill>
          <a:schemeClr val="bg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BAEA62C-247A-1AEB-4CA8-2BD3EB8C9DD3}"/>
              </a:ext>
            </a:extLst>
          </p:cNvPr>
          <p:cNvPicPr>
            <a:picLocks noChangeAspect="1"/>
          </p:cNvPicPr>
          <p:nvPr userDrawn="1">
            <p:custDataLst>
              <p:tags r:id="rId1"/>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866" r="46147" b="4531"/>
          <a:stretch/>
        </p:blipFill>
        <p:spPr>
          <a:xfrm>
            <a:off x="8087114" y="0"/>
            <a:ext cx="4104886" cy="6858000"/>
          </a:xfrm>
          <a:prstGeom prst="rect">
            <a:avLst/>
          </a:prstGeom>
        </p:spPr>
      </p:pic>
      <p:sp>
        <p:nvSpPr>
          <p:cNvPr id="2" name="Title 1">
            <a:extLst>
              <a:ext uri="{FF2B5EF4-FFF2-40B4-BE49-F238E27FC236}">
                <a16:creationId xmlns:a16="http://schemas.microsoft.com/office/drawing/2014/main" id="{6563EA2D-8812-9922-9723-E04F79318BDD}"/>
              </a:ext>
            </a:extLst>
          </p:cNvPr>
          <p:cNvSpPr>
            <a:spLocks noGrp="1"/>
          </p:cNvSpPr>
          <p:nvPr>
            <p:ph type="title"/>
            <p:custDataLst>
              <p:tags r:id="rId2"/>
            </p:custDataLst>
          </p:nvPr>
        </p:nvSpPr>
        <p:spPr>
          <a:xfrm>
            <a:off x="252412" y="933450"/>
            <a:ext cx="11660187" cy="681037"/>
          </a:xfrm>
        </p:spPr>
        <p:txBody>
          <a:bodyPr/>
          <a:lstStyle>
            <a:lvl1pPr algn="ctr">
              <a:defRPr sz="5400">
                <a:solidFill>
                  <a:schemeClr val="tx1"/>
                </a:solidFill>
              </a:defRPr>
            </a:lvl1pPr>
          </a:lstStyle>
          <a:p>
            <a:r>
              <a:rPr lang="en-GB"/>
              <a:t>Click to edit Master title style</a:t>
            </a:r>
          </a:p>
        </p:txBody>
      </p:sp>
      <p:sp>
        <p:nvSpPr>
          <p:cNvPr id="7" name="Text Placeholder 10">
            <a:extLst>
              <a:ext uri="{FF2B5EF4-FFF2-40B4-BE49-F238E27FC236}">
                <a16:creationId xmlns:a16="http://schemas.microsoft.com/office/drawing/2014/main" id="{06735BBD-5A62-F391-1997-091EE2730581}"/>
              </a:ext>
            </a:extLst>
          </p:cNvPr>
          <p:cNvSpPr>
            <a:spLocks noGrp="1"/>
          </p:cNvSpPr>
          <p:nvPr>
            <p:ph type="body" sz="quarter" idx="16" hasCustomPrompt="1"/>
            <p:custDataLst>
              <p:tags r:id="rId3"/>
            </p:custDataLst>
          </p:nvPr>
        </p:nvSpPr>
        <p:spPr>
          <a:xfrm>
            <a:off x="252413"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8" name="Text Placeholder 10">
            <a:extLst>
              <a:ext uri="{FF2B5EF4-FFF2-40B4-BE49-F238E27FC236}">
                <a16:creationId xmlns:a16="http://schemas.microsoft.com/office/drawing/2014/main" id="{BDAB569E-A21D-CE59-E8F8-A1D5606ED792}"/>
              </a:ext>
            </a:extLst>
          </p:cNvPr>
          <p:cNvSpPr>
            <a:spLocks noGrp="1"/>
          </p:cNvSpPr>
          <p:nvPr>
            <p:ph type="body" sz="quarter" idx="17" hasCustomPrompt="1"/>
            <p:custDataLst>
              <p:tags r:id="rId4"/>
            </p:custDataLst>
          </p:nvPr>
        </p:nvSpPr>
        <p:spPr>
          <a:xfrm>
            <a:off x="3208776"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9" name="Text Placeholder 10">
            <a:extLst>
              <a:ext uri="{FF2B5EF4-FFF2-40B4-BE49-F238E27FC236}">
                <a16:creationId xmlns:a16="http://schemas.microsoft.com/office/drawing/2014/main" id="{EB945CD0-D67F-61FC-4043-41438CC6E4AC}"/>
              </a:ext>
            </a:extLst>
          </p:cNvPr>
          <p:cNvSpPr>
            <a:spLocks noGrp="1"/>
          </p:cNvSpPr>
          <p:nvPr>
            <p:ph type="body" sz="quarter" idx="18" hasCustomPrompt="1"/>
            <p:custDataLst>
              <p:tags r:id="rId5"/>
            </p:custDataLst>
          </p:nvPr>
        </p:nvSpPr>
        <p:spPr>
          <a:xfrm>
            <a:off x="6166998"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sp>
        <p:nvSpPr>
          <p:cNvPr id="10" name="Text Placeholder 10">
            <a:extLst>
              <a:ext uri="{FF2B5EF4-FFF2-40B4-BE49-F238E27FC236}">
                <a16:creationId xmlns:a16="http://schemas.microsoft.com/office/drawing/2014/main" id="{8840C962-A0D1-C2F8-9A2C-CD0CB605F84D}"/>
              </a:ext>
            </a:extLst>
          </p:cNvPr>
          <p:cNvSpPr>
            <a:spLocks noGrp="1"/>
          </p:cNvSpPr>
          <p:nvPr>
            <p:ph type="body" sz="quarter" idx="19" hasCustomPrompt="1"/>
            <p:custDataLst>
              <p:tags r:id="rId6"/>
            </p:custDataLst>
          </p:nvPr>
        </p:nvSpPr>
        <p:spPr>
          <a:xfrm>
            <a:off x="9123362" y="2689225"/>
            <a:ext cx="2816225" cy="2292350"/>
          </a:xfrm>
        </p:spPr>
        <p:txBody>
          <a:bodyPr/>
          <a:lstStyle>
            <a:lvl1pPr algn="ctr">
              <a:spcBef>
                <a:spcPts val="0"/>
              </a:spcBef>
              <a:defRPr b="1">
                <a:solidFill>
                  <a:srgbClr val="E30613"/>
                </a:solidFill>
              </a:defRPr>
            </a:lvl1pPr>
            <a:lvl2pPr marL="0" indent="0" algn="ctr">
              <a:spcBef>
                <a:spcPts val="300"/>
              </a:spcBef>
              <a:spcAft>
                <a:spcPts val="1800"/>
              </a:spcAft>
              <a:buNone/>
              <a:defRPr sz="1400">
                <a:solidFill>
                  <a:schemeClr val="tx1"/>
                </a:solidFill>
              </a:defRPr>
            </a:lvl2pPr>
            <a:lvl3pPr marL="0" indent="0" algn="ctr">
              <a:spcBef>
                <a:spcPts val="0"/>
              </a:spcBef>
              <a:buNone/>
              <a:defRPr sz="1200">
                <a:solidFill>
                  <a:schemeClr val="tx1"/>
                </a:solidFill>
              </a:defRPr>
            </a:lvl3pPr>
            <a:lvl4pPr algn="ctr">
              <a:defRPr/>
            </a:lvl4pPr>
            <a:lvl5pPr algn="ctr">
              <a:defRPr/>
            </a:lvl5pPr>
          </a:lstStyle>
          <a:p>
            <a:pPr lvl="0"/>
            <a:r>
              <a:rPr lang="en-US" err="1"/>
              <a:t>Firstname</a:t>
            </a:r>
            <a:r>
              <a:rPr lang="en-US"/>
              <a:t> </a:t>
            </a:r>
            <a:r>
              <a:rPr lang="en-US" err="1"/>
              <a:t>Lastname</a:t>
            </a:r>
            <a:endParaRPr lang="en-US"/>
          </a:p>
          <a:p>
            <a:pPr lvl="1"/>
            <a:r>
              <a:rPr lang="en-US"/>
              <a:t>Second level</a:t>
            </a:r>
          </a:p>
          <a:p>
            <a:pPr lvl="2"/>
            <a:r>
              <a:rPr lang="en-US"/>
              <a:t>Third level</a:t>
            </a:r>
          </a:p>
        </p:txBody>
      </p:sp>
      <p:pic>
        <p:nvPicPr>
          <p:cNvPr id="3" name="Picture 2">
            <a:extLst>
              <a:ext uri="{FF2B5EF4-FFF2-40B4-BE49-F238E27FC236}">
                <a16:creationId xmlns:a16="http://schemas.microsoft.com/office/drawing/2014/main" id="{776104C9-8DDF-D419-C6BC-7D7872FF33B4}"/>
              </a:ext>
            </a:extLst>
          </p:cNvPr>
          <p:cNvPicPr>
            <a:picLocks noChangeAspect="1"/>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925681" y="6147519"/>
            <a:ext cx="4320000" cy="443781"/>
          </a:xfrm>
          <a:prstGeom prst="rect">
            <a:avLst/>
          </a:prstGeom>
        </p:spPr>
      </p:pic>
    </p:spTree>
    <p:extLst>
      <p:ext uri="{BB962C8B-B14F-4D97-AF65-F5344CB8AC3E}">
        <p14:creationId xmlns:p14="http://schemas.microsoft.com/office/powerpoint/2010/main" val="975942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871A-1435-A6FD-F742-779895CF4B75}"/>
              </a:ext>
            </a:extLst>
          </p:cNvPr>
          <p:cNvSpPr>
            <a:spLocks noGrp="1"/>
          </p:cNvSpPr>
          <p:nvPr>
            <p:ph type="title"/>
            <p:custDataLst>
              <p:tags r:id="rId1"/>
            </p:custDataLst>
          </p:nvPr>
        </p:nvSpPr>
        <p:spPr>
          <a:xfrm>
            <a:off x="252413" y="1071563"/>
            <a:ext cx="6973888" cy="681037"/>
          </a:xfrm>
        </p:spPr>
        <p:txBody>
          <a:bodyPr anchor="b" anchorCtr="0"/>
          <a:lstStyle/>
          <a:p>
            <a:r>
              <a:rPr lang="en-GB"/>
              <a:t>Click to edit Master title style</a:t>
            </a:r>
          </a:p>
        </p:txBody>
      </p:sp>
      <p:sp>
        <p:nvSpPr>
          <p:cNvPr id="6" name="Text Placeholder 5">
            <a:extLst>
              <a:ext uri="{FF2B5EF4-FFF2-40B4-BE49-F238E27FC236}">
                <a16:creationId xmlns:a16="http://schemas.microsoft.com/office/drawing/2014/main" id="{66A8BE66-B89F-8458-E606-6B8197875868}"/>
              </a:ext>
            </a:extLst>
          </p:cNvPr>
          <p:cNvSpPr>
            <a:spLocks noGrp="1"/>
          </p:cNvSpPr>
          <p:nvPr>
            <p:ph type="body" sz="quarter" idx="12"/>
            <p:custDataLst>
              <p:tags r:id="rId2"/>
            </p:custDataLst>
          </p:nvPr>
        </p:nvSpPr>
        <p:spPr>
          <a:xfrm>
            <a:off x="252413" y="1884362"/>
            <a:ext cx="6973887" cy="4040187"/>
          </a:xfrm>
        </p:spPr>
        <p:txBody>
          <a:bodyPr/>
          <a:lstStyle>
            <a:lvl1pPr>
              <a:defRPr sz="10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7">
            <a:extLst>
              <a:ext uri="{FF2B5EF4-FFF2-40B4-BE49-F238E27FC236}">
                <a16:creationId xmlns:a16="http://schemas.microsoft.com/office/drawing/2014/main" id="{6B501975-757C-6051-E963-DCA2D3A2B9FA}"/>
              </a:ext>
            </a:extLst>
          </p:cNvPr>
          <p:cNvSpPr>
            <a:spLocks noGrp="1"/>
          </p:cNvSpPr>
          <p:nvPr>
            <p:ph type="pic" sz="quarter" idx="13" hasCustomPrompt="1"/>
            <p:custDataLst>
              <p:tags r:id="rId3"/>
            </p:custDataLst>
          </p:nvPr>
        </p:nvSpPr>
        <p:spPr>
          <a:xfrm>
            <a:off x="7496175" y="0"/>
            <a:ext cx="4695825" cy="6858000"/>
          </a:xfrm>
        </p:spPr>
        <p:txBody>
          <a:bodyPr anchor="ctr" anchorCtr="0"/>
          <a:lstStyle>
            <a:lvl1pPr algn="ctr">
              <a:defRPr/>
            </a:lvl1pPr>
          </a:lstStyle>
          <a:p>
            <a:pPr marL="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7" name="Slide Number Placeholder 6">
            <a:extLst>
              <a:ext uri="{FF2B5EF4-FFF2-40B4-BE49-F238E27FC236}">
                <a16:creationId xmlns:a16="http://schemas.microsoft.com/office/drawing/2014/main" id="{9973514B-95B9-AA78-3C24-372E97E94978}"/>
              </a:ext>
            </a:extLst>
          </p:cNvPr>
          <p:cNvSpPr>
            <a:spLocks noGrp="1"/>
          </p:cNvSpPr>
          <p:nvPr>
            <p:ph type="sldNum" sz="quarter" idx="14"/>
            <p:custDataLst>
              <p:tags r:id="rId4"/>
            </p:custDataLst>
          </p:nvPr>
        </p:nvSpPr>
        <p:spPr/>
        <p:txBody>
          <a:bodyPr/>
          <a:lstStyle/>
          <a:p>
            <a:fld id="{0001D976-1952-4225-8B5D-FB6C01AF759E}" type="slidenum">
              <a:rPr lang="en-US" noProof="0" smtClean="0"/>
              <a:pPr/>
              <a:t>‹#›</a:t>
            </a:fld>
            <a:r>
              <a:rPr lang="en-US" noProof="0"/>
              <a:t>  |  © 2022 Jones Lang LaSalle IP, Inc. All rights reserved.</a:t>
            </a:r>
          </a:p>
        </p:txBody>
      </p:sp>
      <p:pic>
        <p:nvPicPr>
          <p:cNvPr id="4" name="Picture 3">
            <a:extLst>
              <a:ext uri="{FF2B5EF4-FFF2-40B4-BE49-F238E27FC236}">
                <a16:creationId xmlns:a16="http://schemas.microsoft.com/office/drawing/2014/main" id="{F429A7C7-C9C8-C43E-99BE-74E849CACA3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252412" y="266543"/>
            <a:ext cx="4320000" cy="443781"/>
          </a:xfrm>
          <a:prstGeom prst="rect">
            <a:avLst/>
          </a:prstGeom>
        </p:spPr>
      </p:pic>
    </p:spTree>
    <p:extLst>
      <p:ext uri="{BB962C8B-B14F-4D97-AF65-F5344CB8AC3E}">
        <p14:creationId xmlns:p14="http://schemas.microsoft.com/office/powerpoint/2010/main" val="1360851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FD14E-BAE8-409A-A988-3BEB8491AB96}"/>
              </a:ext>
            </a:extLst>
          </p:cNvPr>
          <p:cNvSpPr>
            <a:spLocks noGrp="1"/>
          </p:cNvSpPr>
          <p:nvPr>
            <p:ph idx="1"/>
          </p:nvPr>
        </p:nvSpPr>
        <p:spPr>
          <a:xfrm>
            <a:off x="126721" y="1263318"/>
            <a:ext cx="11585404" cy="4847423"/>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E02A63A-6E2D-4102-AEA4-B8911B1F154F}"/>
              </a:ext>
            </a:extLst>
          </p:cNvPr>
          <p:cNvSpPr>
            <a:spLocks noGrp="1"/>
          </p:cNvSpPr>
          <p:nvPr>
            <p:ph type="sldNum" sz="quarter" idx="12"/>
          </p:nvPr>
        </p:nvSpPr>
        <p:spPr>
          <a:xfrm>
            <a:off x="8968925" y="6318249"/>
            <a:ext cx="2743200" cy="365125"/>
          </a:xfrm>
        </p:spPr>
        <p:txBody>
          <a:bodyPr/>
          <a:lstStyle>
            <a:lvl1pPr>
              <a:defRPr sz="1400">
                <a:latin typeface="Times New Roman" panose="02020603050405020304" pitchFamily="18" charset="0"/>
                <a:cs typeface="Times New Roman" panose="02020603050405020304" pitchFamily="18" charset="0"/>
              </a:defRPr>
            </a:lvl1pPr>
          </a:lstStyle>
          <a:p>
            <a:fld id="{6B2B641A-1B4D-49F9-8051-C995B19F9AB9}" type="slidenum">
              <a:rPr lang="en-US" smtClean="0"/>
              <a:pPr/>
              <a:t>‹#›</a:t>
            </a:fld>
            <a:endParaRPr lang="en-US"/>
          </a:p>
        </p:txBody>
      </p:sp>
      <p:pic>
        <p:nvPicPr>
          <p:cNvPr id="7" name="image1.png">
            <a:extLst>
              <a:ext uri="{FF2B5EF4-FFF2-40B4-BE49-F238E27FC236}">
                <a16:creationId xmlns:a16="http://schemas.microsoft.com/office/drawing/2014/main" id="{EE0DF92A-D51D-47C6-8DF8-0E3707CD13BD}"/>
              </a:ext>
            </a:extLst>
          </p:cNvPr>
          <p:cNvPicPr/>
          <p:nvPr userDrawn="1"/>
        </p:nvPicPr>
        <p:blipFill>
          <a:blip r:embed="rId2"/>
          <a:srcRect/>
          <a:stretch>
            <a:fillRect/>
          </a:stretch>
        </p:blipFill>
        <p:spPr>
          <a:xfrm>
            <a:off x="10210799" y="145718"/>
            <a:ext cx="1501325" cy="960150"/>
          </a:xfrm>
          <a:prstGeom prst="rect">
            <a:avLst/>
          </a:prstGeom>
          <a:ln/>
        </p:spPr>
      </p:pic>
      <p:cxnSp>
        <p:nvCxnSpPr>
          <p:cNvPr id="10" name="Straight Connector 9">
            <a:extLst>
              <a:ext uri="{FF2B5EF4-FFF2-40B4-BE49-F238E27FC236}">
                <a16:creationId xmlns:a16="http://schemas.microsoft.com/office/drawing/2014/main" id="{8FCF738F-C517-476D-8F43-23864D48C009}"/>
              </a:ext>
            </a:extLst>
          </p:cNvPr>
          <p:cNvCxnSpPr/>
          <p:nvPr/>
        </p:nvCxnSpPr>
        <p:spPr>
          <a:xfrm>
            <a:off x="126721" y="1116807"/>
            <a:ext cx="8632271" cy="0"/>
          </a:xfrm>
          <a:prstGeom prst="line">
            <a:avLst/>
          </a:prstGeom>
          <a:ln w="19050">
            <a:solidFill>
              <a:srgbClr val="85200C"/>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E23798C-DCCB-479B-902A-417957AA9CBF}"/>
              </a:ext>
            </a:extLst>
          </p:cNvPr>
          <p:cNvSpPr>
            <a:spLocks noGrp="1"/>
          </p:cNvSpPr>
          <p:nvPr>
            <p:ph type="body" sz="quarter" idx="13"/>
          </p:nvPr>
        </p:nvSpPr>
        <p:spPr>
          <a:xfrm>
            <a:off x="126721" y="145718"/>
            <a:ext cx="8279567" cy="910088"/>
          </a:xfrm>
        </p:spPr>
        <p:txBody>
          <a:bodyPr>
            <a:normAutofit/>
          </a:bodyPr>
          <a:lstStyle>
            <a:lvl1pPr marL="0" indent="0">
              <a:spcBef>
                <a:spcPts val="0"/>
              </a:spcBef>
              <a:buNone/>
              <a:defRPr sz="2800" b="1">
                <a:solidFill>
                  <a:srgbClr val="85200C"/>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Tree>
    <p:extLst>
      <p:ext uri="{BB962C8B-B14F-4D97-AF65-F5344CB8AC3E}">
        <p14:creationId xmlns:p14="http://schemas.microsoft.com/office/powerpoint/2010/main" val="3799768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Ocean">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BCDE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5938" y="3895725"/>
            <a:ext cx="4567675"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4800" y="415925"/>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5939" y="4933950"/>
            <a:ext cx="4567674"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515938" y="1933576"/>
            <a:ext cx="4566087" cy="1678952"/>
          </a:xfrm>
        </p:spPr>
        <p:txBody>
          <a:bodyPr anchor="b" anchorCtr="0"/>
          <a:lstStyle>
            <a:lvl1pPr>
              <a:defRPr sz="4800" b="0">
                <a:solidFill>
                  <a:schemeClr val="tx1"/>
                </a:solidFill>
              </a:defRPr>
            </a:lvl1pPr>
          </a:lstStyle>
          <a:p>
            <a:r>
              <a:rPr lang="en-US" noProof="0"/>
              <a:t>Click to edit Master title style</a:t>
            </a:r>
            <a:endParaRPr lang="en-GB"/>
          </a:p>
        </p:txBody>
      </p:sp>
    </p:spTree>
    <p:extLst>
      <p:ext uri="{BB962C8B-B14F-4D97-AF65-F5344CB8AC3E}">
        <p14:creationId xmlns:p14="http://schemas.microsoft.com/office/powerpoint/2010/main" val="322654721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an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E0C6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5938" y="3895725"/>
            <a:ext cx="4567675"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4800" y="415925"/>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5939" y="4933950"/>
            <a:ext cx="4567674"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515938" y="1933576"/>
            <a:ext cx="4566087" cy="1678952"/>
          </a:xfrm>
        </p:spPr>
        <p:txBody>
          <a:bodyPr anchor="b" anchorCtr="0"/>
          <a:lstStyle>
            <a:lvl1pPr>
              <a:defRPr sz="4800" b="0">
                <a:solidFill>
                  <a:schemeClr val="tx1"/>
                </a:solidFill>
              </a:defRPr>
            </a:lvl1pPr>
          </a:lstStyle>
          <a:p>
            <a:r>
              <a:rPr lang="en-US" noProof="0"/>
              <a:t>Click to edit Master title style</a:t>
            </a:r>
            <a:endParaRPr lang="en-GB"/>
          </a:p>
        </p:txBody>
      </p:sp>
    </p:spTree>
    <p:extLst>
      <p:ext uri="{BB962C8B-B14F-4D97-AF65-F5344CB8AC3E}">
        <p14:creationId xmlns:p14="http://schemas.microsoft.com/office/powerpoint/2010/main" val="29916261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solidFill>
          <a:srgbClr val="BBDD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4"/>
            </p:custDataLst>
          </p:nvPr>
        </p:nvSpPr>
        <p:spPr>
          <a:xfrm>
            <a:off x="252414" y="4286250"/>
            <a:ext cx="8716962" cy="674687"/>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5"/>
            </p:custDataLst>
          </p:nvPr>
        </p:nvSpPr>
        <p:spPr>
          <a:xfrm>
            <a:off x="252414" y="5110163"/>
            <a:ext cx="8716962" cy="681037"/>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p:custDataLst>
              <p:tags r:id="rId6"/>
            </p:custDataLst>
          </p:nvPr>
        </p:nvSpPr>
        <p:spPr>
          <a:xfrm>
            <a:off x="252413" y="3081600"/>
            <a:ext cx="8716962" cy="814387"/>
          </a:xfrm>
        </p:spPr>
        <p:txBody>
          <a:bodyPr/>
          <a:lstStyle>
            <a:lvl1pPr>
              <a:defRPr sz="5400" b="0">
                <a:solidFill>
                  <a:schemeClr val="tx1"/>
                </a:solidFill>
              </a:defRPr>
            </a:lvl1pPr>
          </a:lstStyle>
          <a:p>
            <a:r>
              <a:rPr lang="en-GB"/>
              <a:t>Click to edit Master title style</a:t>
            </a:r>
          </a:p>
        </p:txBody>
      </p:sp>
    </p:spTree>
    <p:extLst>
      <p:ext uri="{BB962C8B-B14F-4D97-AF65-F5344CB8AC3E}">
        <p14:creationId xmlns:p14="http://schemas.microsoft.com/office/powerpoint/2010/main" val="100771874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Spac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003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5938" y="3895725"/>
            <a:ext cx="4567675" cy="674687"/>
          </a:xfrm>
        </p:spPr>
        <p:txBody>
          <a:bodyPr anchor="t" anchorCtr="0"/>
          <a:lstStyle>
            <a:lvl1pPr>
              <a:defRPr sz="18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3"/>
            </p:custDataLst>
          </p:nvPr>
        </p:nvSpPr>
        <p:spPr>
          <a:xfrm>
            <a:off x="515939" y="4933950"/>
            <a:ext cx="4567674" cy="857249"/>
          </a:xfrm>
        </p:spPr>
        <p:txBody>
          <a:bodyPr/>
          <a:lstStyle>
            <a:lvl1pPr>
              <a:spcBef>
                <a:spcPts val="0"/>
              </a:spcBef>
              <a:spcAft>
                <a:spcPts val="0"/>
              </a:spcAft>
              <a:defRPr>
                <a:solidFill>
                  <a:srgbClr val="FFFFFF"/>
                </a:solidFill>
              </a:defRPr>
            </a:lvl1pPr>
            <a:lvl2pPr marL="0" indent="0">
              <a:spcBef>
                <a:spcPts val="0"/>
              </a:spcBef>
              <a:spcAft>
                <a:spcPts val="0"/>
              </a:spcAft>
              <a:buNone/>
              <a:defRPr i="1">
                <a:solidFill>
                  <a:srgbClr val="FFFFFF"/>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4"/>
            </p:custDataLst>
          </p:nvPr>
        </p:nvSpPr>
        <p:spPr>
          <a:xfrm>
            <a:off x="515938" y="1933576"/>
            <a:ext cx="4566087" cy="1678952"/>
          </a:xfrm>
        </p:spPr>
        <p:txBody>
          <a:bodyPr anchor="b" anchorCtr="0"/>
          <a:lstStyle>
            <a:lvl1pPr>
              <a:defRPr sz="4800" b="0">
                <a:solidFill>
                  <a:srgbClr val="FFFFFF"/>
                </a:solidFill>
              </a:defRPr>
            </a:lvl1pPr>
          </a:lstStyle>
          <a:p>
            <a:r>
              <a:rPr lang="en-US" noProof="0"/>
              <a:t>Click to edit Master title style</a:t>
            </a:r>
            <a:endParaRPr lang="en-GB"/>
          </a:p>
        </p:txBody>
      </p:sp>
      <p:pic>
        <p:nvPicPr>
          <p:cNvPr id="5" name="Picture 4">
            <a:extLst>
              <a:ext uri="{FF2B5EF4-FFF2-40B4-BE49-F238E27FC236}">
                <a16:creationId xmlns:a16="http://schemas.microsoft.com/office/drawing/2014/main" id="{F12B0CA7-6790-DF93-C5FF-96BF9A55109A}"/>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514800" y="417600"/>
            <a:ext cx="4315968" cy="443372"/>
          </a:xfrm>
          <a:prstGeom prst="rect">
            <a:avLst/>
          </a:prstGeom>
        </p:spPr>
      </p:pic>
    </p:spTree>
    <p:extLst>
      <p:ext uri="{BB962C8B-B14F-4D97-AF65-F5344CB8AC3E}">
        <p14:creationId xmlns:p14="http://schemas.microsoft.com/office/powerpoint/2010/main" val="423249548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Midn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1" y="-2"/>
            <a:ext cx="5356800" cy="5924551"/>
          </a:xfrm>
          <a:prstGeom prst="rect">
            <a:avLst/>
          </a:prstGeom>
          <a:solidFill>
            <a:srgbClr val="131E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AB64C7-F2B8-CEAE-F60A-601D97348024}"/>
              </a:ext>
            </a:extLst>
          </p:cNvPr>
          <p:cNvPicPr>
            <a:picLocks noChangeAspect="1"/>
          </p:cNvPicPr>
          <p:nvPr userDrawn="1">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14800" y="417600"/>
            <a:ext cx="4315968" cy="443373"/>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515938" y="3895725"/>
            <a:ext cx="4567675"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noProof="0"/>
              <a:t>Subtitle</a:t>
            </a:r>
            <a:r>
              <a:rPr lang="en-US"/>
              <a:t> goes here</a:t>
            </a:r>
          </a:p>
        </p:txBody>
      </p:sp>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5939" y="4933950"/>
            <a:ext cx="4567674" cy="857249"/>
          </a:xfrm>
        </p:spPr>
        <p:txBody>
          <a:bodyPr/>
          <a:lstStyle>
            <a:lvl1pPr>
              <a:spcBef>
                <a:spcPts val="0"/>
              </a:spcBef>
              <a:spcAft>
                <a:spcPts val="0"/>
              </a:spcAft>
              <a:defRPr>
                <a:solidFill>
                  <a:srgbClr val="FFFFFF"/>
                </a:solidFill>
              </a:defRPr>
            </a:lvl1pPr>
            <a:lvl2pPr marL="0" indent="0">
              <a:spcBef>
                <a:spcPts val="0"/>
              </a:spcBef>
              <a:spcAft>
                <a:spcPts val="0"/>
              </a:spcAft>
              <a:buNone/>
              <a:defRPr i="1">
                <a:solidFill>
                  <a:srgbClr val="FFFFFF"/>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10" name="Title 3">
            <a:extLst>
              <a:ext uri="{FF2B5EF4-FFF2-40B4-BE49-F238E27FC236}">
                <a16:creationId xmlns:a16="http://schemas.microsoft.com/office/drawing/2014/main" id="{D5AF3029-1792-454D-671B-8B105641FB0B}"/>
              </a:ext>
            </a:extLst>
          </p:cNvPr>
          <p:cNvSpPr>
            <a:spLocks noGrp="1"/>
          </p:cNvSpPr>
          <p:nvPr>
            <p:ph type="title"/>
            <p:custDataLst>
              <p:tags r:id="rId5"/>
            </p:custDataLst>
          </p:nvPr>
        </p:nvSpPr>
        <p:spPr>
          <a:xfrm>
            <a:off x="515938" y="1933576"/>
            <a:ext cx="4566087" cy="1678952"/>
          </a:xfrm>
        </p:spPr>
        <p:txBody>
          <a:bodyPr anchor="b" anchorCtr="0"/>
          <a:lstStyle>
            <a:lvl1pPr>
              <a:defRPr sz="4800" b="0">
                <a:solidFill>
                  <a:srgbClr val="FFFFFF"/>
                </a:solidFill>
              </a:defRPr>
            </a:lvl1pPr>
          </a:lstStyle>
          <a:p>
            <a:r>
              <a:rPr lang="en-US" noProof="0"/>
              <a:t>Click to edit Master title style</a:t>
            </a:r>
            <a:endParaRPr lang="en-GB"/>
          </a:p>
        </p:txBody>
      </p:sp>
    </p:spTree>
    <p:extLst>
      <p:ext uri="{BB962C8B-B14F-4D97-AF65-F5344CB8AC3E}">
        <p14:creationId xmlns:p14="http://schemas.microsoft.com/office/powerpoint/2010/main" val="258850831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Ocean_1">
    <p:bg>
      <p:bgPr>
        <a:solidFill>
          <a:srgbClr val="BCDEE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5" name="Picture Placeholder 4"/>
          <p:cNvSpPr>
            <a:spLocks noGrp="1"/>
          </p:cNvSpPr>
          <p:nvPr>
            <p:ph type="pic" sz="quarter" idx="15" hasCustomPrompt="1"/>
            <p:custDataLst>
              <p:tags r:id="rId2"/>
            </p:custDataLst>
          </p:nvPr>
        </p:nvSpPr>
        <p:spPr>
          <a:xfrm>
            <a:off x="6203950" y="0"/>
            <a:ext cx="5988048" cy="6857999"/>
          </a:xfrm>
        </p:spPr>
        <p:txBody>
          <a:bodyPr anchor="ctr" anchorCtr="0"/>
          <a:lstStyle>
            <a:lvl1pPr marL="0" indent="266700" algn="ctr">
              <a:defRPr sz="1400" i="0" baseline="0">
                <a:solidFill>
                  <a:schemeClr val="tx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515939" y="4410000"/>
            <a:ext cx="5435599"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4"/>
            </p:custDataLst>
          </p:nvPr>
        </p:nvSpPr>
        <p:spPr>
          <a:xfrm>
            <a:off x="515939" y="1018211"/>
            <a:ext cx="5435599" cy="1609724"/>
          </a:xfrm>
        </p:spPr>
        <p:txBody>
          <a:bodyPr anchor="b" anchorCtr="0"/>
          <a:lstStyle>
            <a:lvl1pPr>
              <a:defRPr sz="5400" b="0">
                <a:solidFill>
                  <a:schemeClr val="tx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5"/>
            </p:custDataLst>
          </p:nvPr>
        </p:nvSpPr>
        <p:spPr>
          <a:xfrm>
            <a:off x="515939" y="3117850"/>
            <a:ext cx="5435599" cy="607559"/>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236585441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and_1">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5" name="Picture Placeholder 4"/>
          <p:cNvSpPr>
            <a:spLocks noGrp="1"/>
          </p:cNvSpPr>
          <p:nvPr>
            <p:ph type="pic" sz="quarter" idx="15" hasCustomPrompt="1"/>
            <p:custDataLst>
              <p:tags r:id="rId2"/>
            </p:custDataLst>
          </p:nvPr>
        </p:nvSpPr>
        <p:spPr>
          <a:xfrm>
            <a:off x="6240462" y="0"/>
            <a:ext cx="5951535" cy="6857999"/>
          </a:xfrm>
        </p:spPr>
        <p:txBody>
          <a:bodyPr anchor="ctr" anchorCtr="0"/>
          <a:lstStyle>
            <a:lvl1pPr marL="0" indent="266700" algn="ctr">
              <a:defRPr sz="1400" i="0" baseline="0">
                <a:solidFill>
                  <a:schemeClr val="tx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515939" y="4410000"/>
            <a:ext cx="5435599"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4"/>
            </p:custDataLst>
          </p:nvPr>
        </p:nvSpPr>
        <p:spPr>
          <a:xfrm>
            <a:off x="515939" y="1018211"/>
            <a:ext cx="5435599" cy="1609724"/>
          </a:xfrm>
        </p:spPr>
        <p:txBody>
          <a:bodyPr anchor="b" anchorCtr="0"/>
          <a:lstStyle>
            <a:lvl1pPr>
              <a:defRPr sz="5400" b="0">
                <a:solidFill>
                  <a:schemeClr val="tx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5"/>
            </p:custDataLst>
          </p:nvPr>
        </p:nvSpPr>
        <p:spPr>
          <a:xfrm>
            <a:off x="515939" y="3117850"/>
            <a:ext cx="5435599" cy="607559"/>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218893636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Space_1">
    <p:bg>
      <p:bgPr>
        <a:solidFill>
          <a:srgbClr val="003E5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240462" y="0"/>
            <a:ext cx="5951535" cy="6857999"/>
          </a:xfrm>
        </p:spPr>
        <p:txBody>
          <a:bodyPr anchor="ctr" anchorCtr="0"/>
          <a:lstStyle>
            <a:lvl1pPr marL="0" indent="266700" algn="ctr">
              <a:defRPr sz="1400" i="0" baseline="0">
                <a:solidFill>
                  <a:srgbClr val="FFFFFF"/>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515939" y="4410000"/>
            <a:ext cx="5435599" cy="857249"/>
          </a:xfrm>
        </p:spPr>
        <p:txBody>
          <a:bodyPr/>
          <a:lstStyle>
            <a:lvl1pPr>
              <a:spcBef>
                <a:spcPts val="0"/>
              </a:spcBef>
              <a:spcAft>
                <a:spcPts val="0"/>
              </a:spcAft>
              <a:defRPr>
                <a:solidFill>
                  <a:srgbClr val="FFFFFF"/>
                </a:solidFill>
              </a:defRPr>
            </a:lvl1pPr>
            <a:lvl2pPr marL="0" indent="0">
              <a:spcBef>
                <a:spcPts val="0"/>
              </a:spcBef>
              <a:spcAft>
                <a:spcPts val="0"/>
              </a:spcAft>
              <a:buNone/>
              <a:defRPr i="1">
                <a:solidFill>
                  <a:srgbClr val="FFFFFF"/>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5566C183-11CB-6D09-DF0F-07D41F14976C}"/>
              </a:ext>
            </a:extLst>
          </p:cNvPr>
          <p:cNvSpPr>
            <a:spLocks noGrp="1"/>
          </p:cNvSpPr>
          <p:nvPr>
            <p:ph type="title"/>
            <p:custDataLst>
              <p:tags r:id="rId3"/>
            </p:custDataLst>
          </p:nvPr>
        </p:nvSpPr>
        <p:spPr>
          <a:xfrm>
            <a:off x="515939" y="1018211"/>
            <a:ext cx="5435599" cy="1609724"/>
          </a:xfrm>
        </p:spPr>
        <p:txBody>
          <a:bodyPr anchor="b" anchorCtr="0"/>
          <a:lstStyle>
            <a:lvl1pPr>
              <a:defRPr sz="5400" b="0">
                <a:solidFill>
                  <a:srgbClr val="FFFFFF"/>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21666300-AC96-9E5B-73E2-1938B47672BF}"/>
              </a:ext>
            </a:extLst>
          </p:cNvPr>
          <p:cNvSpPr>
            <a:spLocks noGrp="1"/>
          </p:cNvSpPr>
          <p:nvPr>
            <p:ph type="body" sz="quarter" idx="16" hasCustomPrompt="1"/>
            <p:custDataLst>
              <p:tags r:id="rId4"/>
            </p:custDataLst>
          </p:nvPr>
        </p:nvSpPr>
        <p:spPr>
          <a:xfrm>
            <a:off x="515939" y="3117850"/>
            <a:ext cx="5435599" cy="607559"/>
          </a:xfrm>
        </p:spPr>
        <p:txBody>
          <a:bodyPr anchor="t" anchorCtr="0"/>
          <a:lstStyle>
            <a:lvl1pPr>
              <a:defRPr sz="18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8" name="Picture 7">
            <a:extLst>
              <a:ext uri="{FF2B5EF4-FFF2-40B4-BE49-F238E27FC236}">
                <a16:creationId xmlns:a16="http://schemas.microsoft.com/office/drawing/2014/main" id="{541A5EA2-87AD-2007-E3E7-2715F102A92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Tree>
    <p:extLst>
      <p:ext uri="{BB962C8B-B14F-4D97-AF65-F5344CB8AC3E}">
        <p14:creationId xmlns:p14="http://schemas.microsoft.com/office/powerpoint/2010/main" val="409642032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Midnight_1">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515939" y="3117850"/>
            <a:ext cx="5435599" cy="607559"/>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515939" y="4410075"/>
            <a:ext cx="5435599"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3" name="Title 3">
            <a:extLst>
              <a:ext uri="{FF2B5EF4-FFF2-40B4-BE49-F238E27FC236}">
                <a16:creationId xmlns:a16="http://schemas.microsoft.com/office/drawing/2014/main" id="{89ED0235-D323-761D-EEF7-E0523C5C3578}"/>
              </a:ext>
            </a:extLst>
          </p:cNvPr>
          <p:cNvSpPr>
            <a:spLocks noGrp="1"/>
          </p:cNvSpPr>
          <p:nvPr>
            <p:ph type="title"/>
            <p:custDataLst>
              <p:tags r:id="rId3"/>
            </p:custDataLst>
          </p:nvPr>
        </p:nvSpPr>
        <p:spPr>
          <a:xfrm>
            <a:off x="515939" y="967410"/>
            <a:ext cx="5435599" cy="1660525"/>
          </a:xfrm>
        </p:spPr>
        <p:txBody>
          <a:bodyPr anchor="b" anchorCtr="0"/>
          <a:lstStyle>
            <a:lvl1pPr>
              <a:defRPr sz="5400" b="0">
                <a:solidFill>
                  <a:schemeClr val="bg1"/>
                </a:solidFill>
              </a:defRPr>
            </a:lvl1pPr>
          </a:lstStyle>
          <a:p>
            <a:r>
              <a:rPr lang="en-US"/>
              <a:t>Click to edit Master title style</a:t>
            </a:r>
            <a:endParaRPr lang="en-GB"/>
          </a:p>
        </p:txBody>
      </p:sp>
      <p:sp>
        <p:nvSpPr>
          <p:cNvPr id="8" name="Picture Placeholder 4">
            <a:extLst>
              <a:ext uri="{FF2B5EF4-FFF2-40B4-BE49-F238E27FC236}">
                <a16:creationId xmlns:a16="http://schemas.microsoft.com/office/drawing/2014/main" id="{CB504939-9242-1201-8ADD-5898C0D971CB}"/>
              </a:ext>
            </a:extLst>
          </p:cNvPr>
          <p:cNvSpPr>
            <a:spLocks noGrp="1"/>
          </p:cNvSpPr>
          <p:nvPr>
            <p:ph type="pic" sz="quarter" idx="15" hasCustomPrompt="1"/>
            <p:custDataLst>
              <p:tags r:id="rId4"/>
            </p:custDataLst>
          </p:nvPr>
        </p:nvSpPr>
        <p:spPr>
          <a:xfrm>
            <a:off x="6240464" y="0"/>
            <a:ext cx="5951534" cy="6857999"/>
          </a:xfrm>
        </p:spPr>
        <p:txBody>
          <a:bodyPr anchor="ctr" anchorCtr="0"/>
          <a:lstStyle>
            <a:lvl1pPr marL="0" indent="0" algn="ctr">
              <a:defRPr sz="1400" i="0" baseline="0">
                <a:solidFill>
                  <a:schemeClr val="bg1"/>
                </a:solidFill>
                <a:latin typeface="+mn-lt"/>
              </a:defRPr>
            </a:lvl1pPr>
          </a:lstStyle>
          <a:p>
            <a:pPr marL="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a:p>
            <a:pPr marL="0" marR="0" lvl="0" indent="0" algn="ctr" defTabSz="914377" rtl="0" eaLnBrk="1" fontAlgn="auto" latinLnBrk="0" hangingPunct="1">
              <a:lnSpc>
                <a:spcPct val="100000"/>
              </a:lnSpc>
              <a:spcBef>
                <a:spcPts val="1300"/>
              </a:spcBef>
              <a:spcAft>
                <a:spcPts val="0"/>
              </a:spcAft>
              <a:buClrTx/>
              <a:buSzTx/>
              <a:buFontTx/>
              <a:buNone/>
              <a:tabLst/>
              <a:defRPr/>
            </a:pPr>
            <a:endParaRPr lang="en-GB"/>
          </a:p>
        </p:txBody>
      </p:sp>
      <p:pic>
        <p:nvPicPr>
          <p:cNvPr id="5" name="Picture 4">
            <a:extLst>
              <a:ext uri="{FF2B5EF4-FFF2-40B4-BE49-F238E27FC236}">
                <a16:creationId xmlns:a16="http://schemas.microsoft.com/office/drawing/2014/main" id="{7AC618FE-2BCA-63C0-2F18-C83507D9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515939" y="6180635"/>
            <a:ext cx="4315968" cy="443373"/>
          </a:xfrm>
          <a:prstGeom prst="rect">
            <a:avLst/>
          </a:prstGeom>
        </p:spPr>
      </p:pic>
    </p:spTree>
    <p:extLst>
      <p:ext uri="{BB962C8B-B14F-4D97-AF65-F5344CB8AC3E}">
        <p14:creationId xmlns:p14="http://schemas.microsoft.com/office/powerpoint/2010/main" val="52739605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Ocean_2">
    <p:bg>
      <p:bgPr>
        <a:solidFill>
          <a:srgbClr val="BCDE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4783" y="4694240"/>
            <a:ext cx="456615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4800" y="1267182"/>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4783" y="5867402"/>
            <a:ext cx="456615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514801" y="2726983"/>
            <a:ext cx="4566158" cy="1609724"/>
          </a:xfrm>
        </p:spPr>
        <p:txBody>
          <a:bodyPr anchor="b" anchorCtr="0"/>
          <a:lstStyle>
            <a:lvl1pPr>
              <a:defRPr sz="4800" b="0"/>
            </a:lvl1pPr>
          </a:lstStyle>
          <a:p>
            <a:r>
              <a:rPr lang="en-US"/>
              <a:t>Click to edit Master title style</a:t>
            </a:r>
            <a:endParaRPr lang="en-GB"/>
          </a:p>
        </p:txBody>
      </p:sp>
    </p:spTree>
    <p:extLst>
      <p:ext uri="{BB962C8B-B14F-4D97-AF65-F5344CB8AC3E}">
        <p14:creationId xmlns:p14="http://schemas.microsoft.com/office/powerpoint/2010/main" val="214882117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and_2">
    <p:bg>
      <p:bgPr>
        <a:solidFill>
          <a:srgbClr val="E0C6A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4783" y="4694240"/>
            <a:ext cx="456615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4800" y="1267182"/>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4783" y="5867402"/>
            <a:ext cx="456615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514801" y="2726983"/>
            <a:ext cx="4566158" cy="1609724"/>
          </a:xfrm>
        </p:spPr>
        <p:txBody>
          <a:bodyPr anchor="b" anchorCtr="0"/>
          <a:lstStyle>
            <a:lvl1pPr>
              <a:defRPr sz="4800" b="0"/>
            </a:lvl1pPr>
          </a:lstStyle>
          <a:p>
            <a:r>
              <a:rPr lang="en-US"/>
              <a:t>Click to edit Master title style</a:t>
            </a:r>
            <a:endParaRPr lang="en-GB"/>
          </a:p>
        </p:txBody>
      </p:sp>
    </p:spTree>
    <p:extLst>
      <p:ext uri="{BB962C8B-B14F-4D97-AF65-F5344CB8AC3E}">
        <p14:creationId xmlns:p14="http://schemas.microsoft.com/office/powerpoint/2010/main" val="233604935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Space_2">
    <p:bg>
      <p:bgPr>
        <a:solidFill>
          <a:srgbClr val="003E5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4783" y="4694240"/>
            <a:ext cx="456615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4800" y="1267182"/>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4783" y="5867402"/>
            <a:ext cx="456615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514801" y="2726983"/>
            <a:ext cx="4566158" cy="1609724"/>
          </a:xfrm>
        </p:spPr>
        <p:txBody>
          <a:bodyPr anchor="b" anchorCtr="0"/>
          <a:lstStyle>
            <a:lvl1pPr>
              <a:defRPr sz="4800" b="0"/>
            </a:lvl1pPr>
          </a:lstStyle>
          <a:p>
            <a:r>
              <a:rPr lang="en-US"/>
              <a:t>Click to edit Master title style</a:t>
            </a:r>
            <a:endParaRPr lang="en-GB"/>
          </a:p>
        </p:txBody>
      </p:sp>
    </p:spTree>
    <p:extLst>
      <p:ext uri="{BB962C8B-B14F-4D97-AF65-F5344CB8AC3E}">
        <p14:creationId xmlns:p14="http://schemas.microsoft.com/office/powerpoint/2010/main" val="394511319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Midnight_2">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060801-8FDC-4C0D-8DF6-54DE3EBACFB3}"/>
              </a:ext>
            </a:extLst>
          </p:cNvPr>
          <p:cNvSpPr/>
          <p:nvPr userDrawn="1">
            <p:custDataLst>
              <p:tags r:id="rId1"/>
            </p:custDataLst>
          </p:nvPr>
        </p:nvSpPr>
        <p:spPr>
          <a:xfrm>
            <a:off x="0" y="933450"/>
            <a:ext cx="5356800" cy="59245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14.88</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4783" y="4694240"/>
            <a:ext cx="4566158"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pic>
        <p:nvPicPr>
          <p:cNvPr id="3" name="Picture 2">
            <a:extLst>
              <a:ext uri="{FF2B5EF4-FFF2-40B4-BE49-F238E27FC236}">
                <a16:creationId xmlns:a16="http://schemas.microsoft.com/office/drawing/2014/main" id="{A95CB4FC-66E7-03AE-C10E-88891D3FBC07}"/>
              </a:ext>
            </a:extLst>
          </p:cNvPr>
          <p:cNvPicPr>
            <a:picLocks noChangeAspect="1"/>
          </p:cNvPicPr>
          <p:nvPr userDrawn="1">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4800" y="1267182"/>
            <a:ext cx="4320000" cy="443781"/>
          </a:xfrm>
          <a:prstGeom prst="rect">
            <a:avLst/>
          </a:prstGeom>
        </p:spPr>
      </p:pic>
      <p:sp>
        <p:nvSpPr>
          <p:cNvPr id="9" name="Text Placeholder 8">
            <a:extLst>
              <a:ext uri="{FF2B5EF4-FFF2-40B4-BE49-F238E27FC236}">
                <a16:creationId xmlns:a16="http://schemas.microsoft.com/office/drawing/2014/main" id="{14C0BDB0-5E7F-5FDD-B275-011DA96F31C1}"/>
              </a:ext>
            </a:extLst>
          </p:cNvPr>
          <p:cNvSpPr>
            <a:spLocks noGrp="1"/>
          </p:cNvSpPr>
          <p:nvPr>
            <p:ph type="body" sz="quarter" idx="17"/>
            <p:custDataLst>
              <p:tags r:id="rId4"/>
            </p:custDataLst>
          </p:nvPr>
        </p:nvSpPr>
        <p:spPr>
          <a:xfrm>
            <a:off x="514783" y="5867402"/>
            <a:ext cx="4566158"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EF8D621B-A460-9168-F056-B5965A988295}"/>
              </a:ext>
            </a:extLst>
          </p:cNvPr>
          <p:cNvSpPr>
            <a:spLocks noGrp="1"/>
          </p:cNvSpPr>
          <p:nvPr>
            <p:ph type="title"/>
            <p:custDataLst>
              <p:tags r:id="rId5"/>
            </p:custDataLst>
          </p:nvPr>
        </p:nvSpPr>
        <p:spPr>
          <a:xfrm>
            <a:off x="514801" y="2726983"/>
            <a:ext cx="4566158" cy="1609724"/>
          </a:xfrm>
        </p:spPr>
        <p:txBody>
          <a:bodyPr anchor="b" anchorCtr="0"/>
          <a:lstStyle>
            <a:lvl1pPr>
              <a:defRPr sz="4800" b="0"/>
            </a:lvl1pPr>
          </a:lstStyle>
          <a:p>
            <a:r>
              <a:rPr lang="en-US"/>
              <a:t>Click to edit Master title style</a:t>
            </a:r>
            <a:endParaRPr lang="en-GB"/>
          </a:p>
        </p:txBody>
      </p:sp>
    </p:spTree>
    <p:extLst>
      <p:ext uri="{BB962C8B-B14F-4D97-AF65-F5344CB8AC3E}">
        <p14:creationId xmlns:p14="http://schemas.microsoft.com/office/powerpoint/2010/main" val="36258219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3331-262C-8534-3981-2F58A006BCE1}"/>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2411" y="6150490"/>
            <a:ext cx="4315968" cy="443372"/>
          </a:xfrm>
          <a:prstGeom prst="rect">
            <a:avLst/>
          </a:prstGeom>
        </p:spPr>
      </p:pic>
      <p:pic>
        <p:nvPicPr>
          <p:cNvPr id="12" name="Graphic 11">
            <a:extLst>
              <a:ext uri="{FF2B5EF4-FFF2-40B4-BE49-F238E27FC236}">
                <a16:creationId xmlns:a16="http://schemas.microsoft.com/office/drawing/2014/main" id="{3AF73B90-7678-8C7E-B223-A86C7048B12B}"/>
              </a:ext>
            </a:extLst>
          </p:cNvPr>
          <p:cNvPicPr>
            <a:picLocks noChangeAspect="1"/>
          </p:cNvPicPr>
          <p:nvPr userDrawn="1">
            <p:custDataLst>
              <p:tags r:id="rId2"/>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988" t="1833" b="11566"/>
          <a:stretch/>
        </p:blipFill>
        <p:spPr>
          <a:xfrm flipH="1">
            <a:off x="4108994" y="-1"/>
            <a:ext cx="8083005" cy="6858001"/>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252413" y="3124199"/>
            <a:ext cx="8386762" cy="1044575"/>
          </a:xfrm>
        </p:spPr>
        <p:txBody>
          <a:bodyPr anchor="t" anchorCtr="0"/>
          <a:lstStyle>
            <a:lvl1pPr>
              <a:defRPr sz="20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4"/>
            </p:custDataLst>
          </p:nvPr>
        </p:nvSpPr>
        <p:spPr>
          <a:xfrm>
            <a:off x="252413" y="4410075"/>
            <a:ext cx="8386762"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5"/>
            </p:custDataLst>
          </p:nvPr>
        </p:nvSpPr>
        <p:spPr>
          <a:xfrm>
            <a:off x="252413" y="1066800"/>
            <a:ext cx="8386762" cy="1660525"/>
          </a:xfrm>
        </p:spPr>
        <p:txBody>
          <a:bodyPr anchor="b" anchorCtr="0"/>
          <a:lstStyle>
            <a:lvl1pPr>
              <a:defRPr sz="5400" b="0">
                <a:solidFill>
                  <a:schemeClr val="bg1"/>
                </a:solidFill>
              </a:defRPr>
            </a:lvl1pPr>
          </a:lstStyle>
          <a:p>
            <a:r>
              <a:rPr lang="en-GB"/>
              <a:t>Click to edit Master title style</a:t>
            </a:r>
          </a:p>
        </p:txBody>
      </p:sp>
    </p:spTree>
    <p:extLst>
      <p:ext uri="{BB962C8B-B14F-4D97-AF65-F5344CB8AC3E}">
        <p14:creationId xmlns:p14="http://schemas.microsoft.com/office/powerpoint/2010/main" val="101780067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Ocean_3">
    <p:bg>
      <p:bgPr>
        <a:solidFill>
          <a:srgbClr val="BCDEE6"/>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4"/>
            </p:custDataLst>
          </p:nvPr>
        </p:nvSpPr>
        <p:spPr>
          <a:xfrm>
            <a:off x="515938" y="4286250"/>
            <a:ext cx="8453437"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hasCustomPrompt="1"/>
            <p:custDataLst>
              <p:tags r:id="rId5"/>
            </p:custDataLst>
          </p:nvPr>
        </p:nvSpPr>
        <p:spPr>
          <a:xfrm>
            <a:off x="514800" y="5110163"/>
            <a:ext cx="8454575" cy="681037"/>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text</a:t>
            </a:r>
          </a:p>
          <a:p>
            <a:pPr lvl="1"/>
            <a:r>
              <a:rPr lang="en-US" noProof="0"/>
              <a:t>Second</a:t>
            </a:r>
            <a:r>
              <a:rPr lang="en-US"/>
              <a:t>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hasCustomPrompt="1"/>
            <p:custDataLst>
              <p:tags r:id="rId6"/>
            </p:custDataLst>
          </p:nvPr>
        </p:nvSpPr>
        <p:spPr>
          <a:xfrm>
            <a:off x="514800" y="3021966"/>
            <a:ext cx="8454575" cy="814387"/>
          </a:xfrm>
        </p:spPr>
        <p:txBody>
          <a:bodyPr/>
          <a:lstStyle>
            <a:lvl1pPr>
              <a:defRPr sz="4800" b="0">
                <a:solidFill>
                  <a:schemeClr val="tx1"/>
                </a:solidFill>
              </a:defRPr>
            </a:lvl1pPr>
          </a:lstStyle>
          <a:p>
            <a:r>
              <a:rPr lang="en-US"/>
              <a:t>Click to edit title</a:t>
            </a:r>
            <a:endParaRPr lang="en-GB"/>
          </a:p>
        </p:txBody>
      </p:sp>
    </p:spTree>
    <p:extLst>
      <p:ext uri="{BB962C8B-B14F-4D97-AF65-F5344CB8AC3E}">
        <p14:creationId xmlns:p14="http://schemas.microsoft.com/office/powerpoint/2010/main" val="13287448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Sand_3">
    <p:bg>
      <p:bgPr>
        <a:solidFill>
          <a:srgbClr val="E0C6AD"/>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pic>
        <p:nvPicPr>
          <p:cNvPr id="3" name="Picture 2">
            <a:extLst>
              <a:ext uri="{FF2B5EF4-FFF2-40B4-BE49-F238E27FC236}">
                <a16:creationId xmlns:a16="http://schemas.microsoft.com/office/drawing/2014/main" id="{9DF3A061-74D9-74B3-758D-7C3529A56C8A}"/>
              </a:ext>
            </a:extLst>
          </p:cNvPr>
          <p:cNvPicPr>
            <a:picLocks noChangeAspect="1"/>
          </p:cNvPicPr>
          <p:nvPr userDrawn="1">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4"/>
            </p:custDataLst>
          </p:nvPr>
        </p:nvSpPr>
        <p:spPr>
          <a:xfrm>
            <a:off x="515938" y="4286250"/>
            <a:ext cx="8453437"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hasCustomPrompt="1"/>
            <p:custDataLst>
              <p:tags r:id="rId5"/>
            </p:custDataLst>
          </p:nvPr>
        </p:nvSpPr>
        <p:spPr>
          <a:xfrm>
            <a:off x="514800" y="5110163"/>
            <a:ext cx="8454575" cy="681037"/>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text</a:t>
            </a:r>
          </a:p>
          <a:p>
            <a:pPr lvl="1"/>
            <a:r>
              <a:rPr lang="en-US" noProof="0"/>
              <a:t>Second</a:t>
            </a:r>
            <a:r>
              <a:rPr lang="en-US"/>
              <a:t>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hasCustomPrompt="1"/>
            <p:custDataLst>
              <p:tags r:id="rId6"/>
            </p:custDataLst>
          </p:nvPr>
        </p:nvSpPr>
        <p:spPr>
          <a:xfrm>
            <a:off x="514800" y="3021966"/>
            <a:ext cx="8454575" cy="814387"/>
          </a:xfrm>
        </p:spPr>
        <p:txBody>
          <a:bodyPr/>
          <a:lstStyle>
            <a:lvl1pPr>
              <a:defRPr sz="4800" b="0">
                <a:solidFill>
                  <a:schemeClr val="tx1"/>
                </a:solidFill>
              </a:defRPr>
            </a:lvl1pPr>
          </a:lstStyle>
          <a:p>
            <a:r>
              <a:rPr lang="en-US"/>
              <a:t>Click to edit title</a:t>
            </a:r>
            <a:endParaRPr lang="en-GB"/>
          </a:p>
        </p:txBody>
      </p:sp>
    </p:spTree>
    <p:extLst>
      <p:ext uri="{BB962C8B-B14F-4D97-AF65-F5344CB8AC3E}">
        <p14:creationId xmlns:p14="http://schemas.microsoft.com/office/powerpoint/2010/main" val="172977365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Space_3">
    <p:bg>
      <p:bgPr>
        <a:solidFill>
          <a:srgbClr val="003E5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515938" y="4286250"/>
            <a:ext cx="8453437" cy="674687"/>
          </a:xfrm>
        </p:spPr>
        <p:txBody>
          <a:bodyPr anchor="t" anchorCtr="0"/>
          <a:lstStyle>
            <a:lvl1pPr>
              <a:defRPr sz="18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hasCustomPrompt="1"/>
            <p:custDataLst>
              <p:tags r:id="rId4"/>
            </p:custDataLst>
          </p:nvPr>
        </p:nvSpPr>
        <p:spPr>
          <a:xfrm>
            <a:off x="514800" y="5110163"/>
            <a:ext cx="8454575" cy="681037"/>
          </a:xfrm>
        </p:spPr>
        <p:txBody>
          <a:bodyPr/>
          <a:lstStyle>
            <a:lvl1pPr>
              <a:spcBef>
                <a:spcPts val="0"/>
              </a:spcBef>
              <a:spcAft>
                <a:spcPts val="0"/>
              </a:spcAft>
              <a:defRPr>
                <a:solidFill>
                  <a:srgbClr val="FFFFFF"/>
                </a:solidFill>
              </a:defRPr>
            </a:lvl1pPr>
            <a:lvl2pPr marL="0" indent="0">
              <a:spcBef>
                <a:spcPts val="0"/>
              </a:spcBef>
              <a:spcAft>
                <a:spcPts val="0"/>
              </a:spcAft>
              <a:buNone/>
              <a:defRPr i="1">
                <a:solidFill>
                  <a:srgbClr val="FFFFFF"/>
                </a:solidFill>
                <a:latin typeface="Times New Roman" panose="02020603050405020304" pitchFamily="18" charset="0"/>
                <a:cs typeface="Times New Roman" panose="02020603050405020304" pitchFamily="18" charset="0"/>
              </a:defRPr>
            </a:lvl2pPr>
          </a:lstStyle>
          <a:p>
            <a:pPr lvl="0"/>
            <a:r>
              <a:rPr lang="en-US"/>
              <a:t>Click to edit text</a:t>
            </a:r>
          </a:p>
          <a:p>
            <a:pPr lvl="1"/>
            <a:r>
              <a:rPr lang="en-US" noProof="0"/>
              <a:t>Second</a:t>
            </a:r>
            <a:r>
              <a:rPr lang="en-US"/>
              <a:t>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hasCustomPrompt="1"/>
            <p:custDataLst>
              <p:tags r:id="rId5"/>
            </p:custDataLst>
          </p:nvPr>
        </p:nvSpPr>
        <p:spPr>
          <a:xfrm>
            <a:off x="514800" y="3021966"/>
            <a:ext cx="8454575" cy="814387"/>
          </a:xfrm>
        </p:spPr>
        <p:txBody>
          <a:bodyPr/>
          <a:lstStyle>
            <a:lvl1pPr>
              <a:defRPr sz="4800" b="0">
                <a:solidFill>
                  <a:srgbClr val="FFFFFF"/>
                </a:solidFill>
              </a:defRPr>
            </a:lvl1pPr>
          </a:lstStyle>
          <a:p>
            <a:r>
              <a:rPr lang="en-US"/>
              <a:t>Click to edit title</a:t>
            </a:r>
            <a:endParaRPr lang="en-GB"/>
          </a:p>
        </p:txBody>
      </p:sp>
      <p:pic>
        <p:nvPicPr>
          <p:cNvPr id="8" name="Picture 7">
            <a:extLst>
              <a:ext uri="{FF2B5EF4-FFF2-40B4-BE49-F238E27FC236}">
                <a16:creationId xmlns:a16="http://schemas.microsoft.com/office/drawing/2014/main" id="{7F21548A-0066-5D0C-04AB-BFCB69EB371F}"/>
              </a:ext>
            </a:extLst>
          </p:cNvPr>
          <p:cNvPicPr>
            <a:picLocks noChangeAspect="1"/>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Tree>
    <p:extLst>
      <p:ext uri="{BB962C8B-B14F-4D97-AF65-F5344CB8AC3E}">
        <p14:creationId xmlns:p14="http://schemas.microsoft.com/office/powerpoint/2010/main" val="59840533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Midnight_3">
    <p:bg>
      <p:bgPr>
        <a:solidFill>
          <a:srgbClr val="131E29"/>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E4C6AF-BC2B-32F9-A87B-4EE4B44D462B}"/>
              </a:ext>
            </a:extLst>
          </p:cNvPr>
          <p:cNvPicPr>
            <a:picLocks noChangeAspect="1"/>
          </p:cNvPicPr>
          <p:nvPr userDrawn="1">
            <p:custDataLst>
              <p:tags r:id="rId1"/>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00" b="6363"/>
          <a:stretch/>
        </p:blipFill>
        <p:spPr>
          <a:xfrm>
            <a:off x="7264232" y="2134291"/>
            <a:ext cx="4927768" cy="4723709"/>
          </a:xfrm>
          <a:prstGeom prst="rect">
            <a:avLst/>
          </a:prstGeom>
        </p:spPr>
      </p:pic>
      <p:sp>
        <p:nvSpPr>
          <p:cNvPr id="5" name="Picture Placeholder 4"/>
          <p:cNvSpPr>
            <a:spLocks noGrp="1"/>
          </p:cNvSpPr>
          <p:nvPr>
            <p:ph type="pic" sz="quarter" idx="15" hasCustomPrompt="1"/>
            <p:custDataLst>
              <p:tags r:id="rId2"/>
            </p:custDataLst>
          </p:nvPr>
        </p:nvSpPr>
        <p:spPr>
          <a:xfrm>
            <a:off x="1" y="0"/>
            <a:ext cx="12191998" cy="2689225"/>
          </a:xfrm>
          <a:solidFill>
            <a:schemeClr val="bg1"/>
          </a:solidFill>
        </p:spPr>
        <p:txBody>
          <a:bodyPr anchor="ctr" anchorCtr="0"/>
          <a:lstStyle>
            <a:lvl1pPr marL="4319588" indent="-908050" algn="ct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a:t>
            </a:r>
          </a:p>
        </p:txBody>
      </p:sp>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3"/>
            </p:custDataLst>
          </p:nvPr>
        </p:nvSpPr>
        <p:spPr>
          <a:xfrm>
            <a:off x="515938" y="4286250"/>
            <a:ext cx="8453437" cy="674687"/>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hasCustomPrompt="1"/>
            <p:custDataLst>
              <p:tags r:id="rId4"/>
            </p:custDataLst>
          </p:nvPr>
        </p:nvSpPr>
        <p:spPr>
          <a:xfrm>
            <a:off x="514800" y="5110163"/>
            <a:ext cx="8454575" cy="681037"/>
          </a:xfrm>
        </p:spPr>
        <p:txBody>
          <a:bodyPr/>
          <a:lstStyle>
            <a:lvl1pPr>
              <a:spcBef>
                <a:spcPts val="0"/>
              </a:spcBef>
              <a:spcAft>
                <a:spcPts val="0"/>
              </a:spcAft>
              <a:defRPr>
                <a:solidFill>
                  <a:srgbClr val="FFFFFF"/>
                </a:solidFill>
              </a:defRPr>
            </a:lvl1pPr>
            <a:lvl2pPr marL="0" indent="0">
              <a:spcBef>
                <a:spcPts val="0"/>
              </a:spcBef>
              <a:spcAft>
                <a:spcPts val="0"/>
              </a:spcAft>
              <a:buNone/>
              <a:defRPr i="1">
                <a:solidFill>
                  <a:srgbClr val="FFFFFF"/>
                </a:solidFill>
                <a:latin typeface="Times New Roman" panose="02020603050405020304" pitchFamily="18" charset="0"/>
                <a:cs typeface="Times New Roman" panose="02020603050405020304" pitchFamily="18" charset="0"/>
              </a:defRPr>
            </a:lvl2pPr>
          </a:lstStyle>
          <a:p>
            <a:pPr lvl="0"/>
            <a:r>
              <a:rPr lang="en-US"/>
              <a:t>Click to edit text</a:t>
            </a:r>
          </a:p>
          <a:p>
            <a:pPr lvl="1"/>
            <a:r>
              <a:rPr lang="en-US" noProof="0"/>
              <a:t>Second</a:t>
            </a:r>
            <a:r>
              <a:rPr lang="en-US"/>
              <a:t> level</a:t>
            </a:r>
          </a:p>
        </p:txBody>
      </p:sp>
      <p:sp>
        <p:nvSpPr>
          <p:cNvPr id="4" name="Title 3">
            <a:extLst>
              <a:ext uri="{FF2B5EF4-FFF2-40B4-BE49-F238E27FC236}">
                <a16:creationId xmlns:a16="http://schemas.microsoft.com/office/drawing/2014/main" id="{FC9FFC07-60D6-03E3-D3CE-CF3CA46A1EA8}"/>
              </a:ext>
            </a:extLst>
          </p:cNvPr>
          <p:cNvSpPr>
            <a:spLocks noGrp="1"/>
          </p:cNvSpPr>
          <p:nvPr>
            <p:ph type="title" hasCustomPrompt="1"/>
            <p:custDataLst>
              <p:tags r:id="rId5"/>
            </p:custDataLst>
          </p:nvPr>
        </p:nvSpPr>
        <p:spPr>
          <a:xfrm>
            <a:off x="514800" y="3021966"/>
            <a:ext cx="8454575" cy="814387"/>
          </a:xfrm>
        </p:spPr>
        <p:txBody>
          <a:bodyPr/>
          <a:lstStyle>
            <a:lvl1pPr>
              <a:defRPr sz="4800" b="0">
                <a:solidFill>
                  <a:srgbClr val="FFFFFF"/>
                </a:solidFill>
              </a:defRPr>
            </a:lvl1pPr>
          </a:lstStyle>
          <a:p>
            <a:r>
              <a:rPr lang="en-US"/>
              <a:t>Click to edit title</a:t>
            </a:r>
            <a:endParaRPr lang="en-GB"/>
          </a:p>
        </p:txBody>
      </p:sp>
      <p:pic>
        <p:nvPicPr>
          <p:cNvPr id="3" name="Picture 2">
            <a:extLst>
              <a:ext uri="{FF2B5EF4-FFF2-40B4-BE49-F238E27FC236}">
                <a16:creationId xmlns:a16="http://schemas.microsoft.com/office/drawing/2014/main" id="{14EAE898-87A4-5785-7BD8-498F1085E9ED}"/>
              </a:ext>
            </a:extLst>
          </p:cNvPr>
          <p:cNvPicPr>
            <a:picLocks noChangeAspect="1"/>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15939" y="6180635"/>
            <a:ext cx="4315968" cy="443373"/>
          </a:xfrm>
          <a:prstGeom prst="rect">
            <a:avLst/>
          </a:prstGeom>
        </p:spPr>
      </p:pic>
    </p:spTree>
    <p:extLst>
      <p:ext uri="{BB962C8B-B14F-4D97-AF65-F5344CB8AC3E}">
        <p14:creationId xmlns:p14="http://schemas.microsoft.com/office/powerpoint/2010/main" val="199350329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 Ocean_4">
    <p:bg>
      <p:bgPr>
        <a:solidFill>
          <a:srgbClr val="BCDEE6"/>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6390752-69FA-FCDF-FFF6-4DB73B99D1A5}"/>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770" b="11792"/>
          <a:stretch/>
        </p:blipFill>
        <p:spPr>
          <a:xfrm flipH="1">
            <a:off x="4108994" y="-1"/>
            <a:ext cx="8083006" cy="6858001"/>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515939" y="3124199"/>
            <a:ext cx="8123236" cy="1044575"/>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515938" y="4410075"/>
            <a:ext cx="8123237" cy="857249"/>
          </a:xfrm>
        </p:spPr>
        <p:txBody>
          <a:bodyPr/>
          <a:lstStyle>
            <a:lvl1pPr>
              <a:spcBef>
                <a:spcPts val="0"/>
              </a:spcBef>
              <a:spcAft>
                <a:spcPts val="0"/>
              </a:spcAft>
              <a:defRPr>
                <a:solidFill>
                  <a:srgbClr val="000000"/>
                </a:solidFill>
              </a:defRPr>
            </a:lvl1pPr>
            <a:lvl2pPr marL="0" indent="0">
              <a:spcBef>
                <a:spcPts val="0"/>
              </a:spcBef>
              <a:spcAft>
                <a:spcPts val="0"/>
              </a:spcAft>
              <a:buNone/>
              <a:defRPr i="1">
                <a:solidFill>
                  <a:srgbClr val="000000"/>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515939" y="967410"/>
            <a:ext cx="8123236" cy="1660525"/>
          </a:xfrm>
        </p:spPr>
        <p:txBody>
          <a:bodyPr anchor="b" anchorCtr="0"/>
          <a:lstStyle>
            <a:lvl1pPr>
              <a:defRPr sz="4800" b="0">
                <a:solidFill>
                  <a:srgbClr val="000000"/>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0F0BCAA6-4D5E-9D5C-738C-1C3B1B4E3524}"/>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Tree>
    <p:extLst>
      <p:ext uri="{BB962C8B-B14F-4D97-AF65-F5344CB8AC3E}">
        <p14:creationId xmlns:p14="http://schemas.microsoft.com/office/powerpoint/2010/main" val="359859208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and_4">
    <p:bg>
      <p:bgPr>
        <a:solidFill>
          <a:srgbClr val="E0C6AD"/>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6390752-69FA-FCDF-FFF6-4DB73B99D1A5}"/>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770" b="11792"/>
          <a:stretch/>
        </p:blipFill>
        <p:spPr>
          <a:xfrm flipH="1">
            <a:off x="4108994" y="-1"/>
            <a:ext cx="8083006" cy="6858001"/>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515939" y="3124199"/>
            <a:ext cx="8123236" cy="1044575"/>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515938" y="4410075"/>
            <a:ext cx="8123237" cy="857249"/>
          </a:xfrm>
        </p:spPr>
        <p:txBody>
          <a:bodyPr/>
          <a:lstStyle>
            <a:lvl1pPr>
              <a:spcBef>
                <a:spcPts val="0"/>
              </a:spcBef>
              <a:spcAft>
                <a:spcPts val="0"/>
              </a:spcAft>
              <a:defRPr>
                <a:solidFill>
                  <a:srgbClr val="000000"/>
                </a:solidFill>
              </a:defRPr>
            </a:lvl1pPr>
            <a:lvl2pPr marL="0" indent="0">
              <a:spcBef>
                <a:spcPts val="0"/>
              </a:spcBef>
              <a:spcAft>
                <a:spcPts val="0"/>
              </a:spcAft>
              <a:buNone/>
              <a:defRPr i="1">
                <a:solidFill>
                  <a:srgbClr val="000000"/>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515939" y="967410"/>
            <a:ext cx="8123236" cy="1660525"/>
          </a:xfrm>
        </p:spPr>
        <p:txBody>
          <a:bodyPr anchor="b" anchorCtr="0"/>
          <a:lstStyle>
            <a:lvl1pPr>
              <a:defRPr sz="4800" b="0">
                <a:solidFill>
                  <a:srgbClr val="000000"/>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0F0BCAA6-4D5E-9D5C-738C-1C3B1B4E3524}"/>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Tree>
    <p:extLst>
      <p:ext uri="{BB962C8B-B14F-4D97-AF65-F5344CB8AC3E}">
        <p14:creationId xmlns:p14="http://schemas.microsoft.com/office/powerpoint/2010/main" val="3097651060"/>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ver Space_4">
    <p:bg>
      <p:bgPr>
        <a:solidFill>
          <a:srgbClr val="003E5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DB3331-262C-8534-3981-2F58A006BCE1}"/>
              </a:ext>
            </a:extLst>
          </p:cNvPr>
          <p:cNvPicPr>
            <a:picLocks noChangeAspect="1"/>
          </p:cNvPicPr>
          <p:nvPr userDrawn="1">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2"/>
            </p:custDataLst>
          </p:nvPr>
        </p:nvSpPr>
        <p:spPr>
          <a:xfrm>
            <a:off x="515939" y="3124199"/>
            <a:ext cx="8123236" cy="1044575"/>
          </a:xfrm>
        </p:spPr>
        <p:txBody>
          <a:bodyPr anchor="t" anchorCtr="0"/>
          <a:lstStyle>
            <a:lvl1pPr>
              <a:defRPr sz="18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3"/>
            </p:custDataLst>
          </p:nvPr>
        </p:nvSpPr>
        <p:spPr>
          <a:xfrm>
            <a:off x="515938" y="4410075"/>
            <a:ext cx="8123237"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4"/>
            </p:custDataLst>
          </p:nvPr>
        </p:nvSpPr>
        <p:spPr>
          <a:xfrm>
            <a:off x="515939" y="967410"/>
            <a:ext cx="8123236" cy="1660525"/>
          </a:xfrm>
        </p:spPr>
        <p:txBody>
          <a:bodyPr anchor="b" anchorCtr="0"/>
          <a:lstStyle>
            <a:lvl1pPr>
              <a:defRPr sz="4800" b="0">
                <a:solidFill>
                  <a:schemeClr val="bg1"/>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CA3456AF-FC2B-947E-E27D-7C0B317FE3B6}"/>
              </a:ext>
            </a:extLst>
          </p:cNvPr>
          <p:cNvPicPr>
            <a:picLocks noChangeAspect="1"/>
          </p:cNvPicPr>
          <p:nvPr userDrawn="1">
            <p:custDataLst>
              <p:tags r:id="rId5"/>
            </p:custDataLst>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1988" t="1833" b="11566"/>
          <a:stretch/>
        </p:blipFill>
        <p:spPr>
          <a:xfrm flipH="1">
            <a:off x="4108994" y="-1"/>
            <a:ext cx="8083005" cy="6858001"/>
          </a:xfrm>
          <a:prstGeom prst="rect">
            <a:avLst/>
          </a:prstGeom>
        </p:spPr>
      </p:pic>
    </p:spTree>
    <p:extLst>
      <p:ext uri="{BB962C8B-B14F-4D97-AF65-F5344CB8AC3E}">
        <p14:creationId xmlns:p14="http://schemas.microsoft.com/office/powerpoint/2010/main" val="327028778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ver Midnight_4">
    <p:bg>
      <p:bgPr>
        <a:solidFill>
          <a:srgbClr val="131E29"/>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5603055-0C3A-4F1B-B936-540A4B6E9A39}"/>
              </a:ext>
            </a:extLst>
          </p:cNvPr>
          <p:cNvSpPr>
            <a:spLocks noGrp="1"/>
          </p:cNvSpPr>
          <p:nvPr>
            <p:ph type="body" sz="quarter" idx="16" hasCustomPrompt="1"/>
            <p:custDataLst>
              <p:tags r:id="rId1"/>
            </p:custDataLst>
          </p:nvPr>
        </p:nvSpPr>
        <p:spPr>
          <a:xfrm>
            <a:off x="515939" y="3124199"/>
            <a:ext cx="8123236" cy="1044575"/>
          </a:xfrm>
        </p:spPr>
        <p:txBody>
          <a:bodyPr anchor="t" anchorCtr="0"/>
          <a:lstStyle>
            <a:lvl1pPr>
              <a:defRPr sz="1800" b="1" i="0">
                <a:solidFill>
                  <a:schemeClr val="bg1"/>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515938" y="4410075"/>
            <a:ext cx="8123237" cy="857249"/>
          </a:xfrm>
        </p:spPr>
        <p:txBody>
          <a:bodyPr/>
          <a:lstStyle>
            <a:lvl1pPr>
              <a:spcBef>
                <a:spcPts val="0"/>
              </a:spcBef>
              <a:spcAft>
                <a:spcPts val="0"/>
              </a:spcAft>
              <a:defRPr>
                <a:solidFill>
                  <a:schemeClr val="bg1"/>
                </a:solidFill>
              </a:defRPr>
            </a:lvl1pPr>
            <a:lvl2pPr marL="0" indent="0">
              <a:spcBef>
                <a:spcPts val="0"/>
              </a:spcBef>
              <a:spcAft>
                <a:spcPts val="0"/>
              </a:spcAft>
              <a:buNone/>
              <a:defRPr i="1">
                <a:solidFill>
                  <a:schemeClr val="bg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515939" y="967410"/>
            <a:ext cx="8123236" cy="1660525"/>
          </a:xfrm>
        </p:spPr>
        <p:txBody>
          <a:bodyPr anchor="b" anchorCtr="0"/>
          <a:lstStyle>
            <a:lvl1pPr>
              <a:defRPr sz="4800" b="0">
                <a:solidFill>
                  <a:schemeClr val="bg1"/>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621FAC73-07D9-D5FA-D27E-A2C9D6DF2E2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770" b="11792"/>
          <a:stretch/>
        </p:blipFill>
        <p:spPr>
          <a:xfrm flipH="1">
            <a:off x="4108994" y="-1"/>
            <a:ext cx="8083006" cy="6858001"/>
          </a:xfrm>
          <a:prstGeom prst="rect">
            <a:avLst/>
          </a:prstGeom>
        </p:spPr>
      </p:pic>
      <p:pic>
        <p:nvPicPr>
          <p:cNvPr id="7" name="Picture 6">
            <a:extLst>
              <a:ext uri="{FF2B5EF4-FFF2-40B4-BE49-F238E27FC236}">
                <a16:creationId xmlns:a16="http://schemas.microsoft.com/office/drawing/2014/main" id="{5C97C806-D6BA-D662-31EF-51DD0DC6FE57}"/>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515939" y="6180635"/>
            <a:ext cx="4315968" cy="443373"/>
          </a:xfrm>
          <a:prstGeom prst="rect">
            <a:avLst/>
          </a:prstGeom>
        </p:spPr>
      </p:pic>
    </p:spTree>
    <p:extLst>
      <p:ext uri="{BB962C8B-B14F-4D97-AF65-F5344CB8AC3E}">
        <p14:creationId xmlns:p14="http://schemas.microsoft.com/office/powerpoint/2010/main" val="266440043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ver Ocean_5">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6ACB44C-2543-3863-B432-1537587D8FD2}"/>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912" b="11649"/>
          <a:stretch/>
        </p:blipFill>
        <p:spPr>
          <a:xfrm flipH="1">
            <a:off x="4108994" y="-1"/>
            <a:ext cx="8083005"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1"/>
            </p:custDataLst>
          </p:nvPr>
        </p:nvSpPr>
        <p:spPr>
          <a:xfrm>
            <a:off x="515938" y="4410075"/>
            <a:ext cx="8124473"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2"/>
            </p:custDataLst>
          </p:nvPr>
        </p:nvSpPr>
        <p:spPr>
          <a:xfrm>
            <a:off x="515938" y="967410"/>
            <a:ext cx="8124473" cy="1660525"/>
          </a:xfrm>
        </p:spPr>
        <p:txBody>
          <a:bodyPr anchor="b" anchorCtr="0"/>
          <a:lstStyle>
            <a:lvl1pPr>
              <a:defRPr sz="4800" b="0">
                <a:solidFill>
                  <a:schemeClr val="tx1"/>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4"/>
            </p:custDataLst>
          </p:nvPr>
        </p:nvSpPr>
        <p:spPr>
          <a:xfrm>
            <a:off x="514702" y="3124199"/>
            <a:ext cx="8124473" cy="1044575"/>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141368973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ver Sand_5">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A420019-FB1D-D772-2CC8-A7F4CA582835}"/>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912" b="11649"/>
          <a:stretch/>
        </p:blipFill>
        <p:spPr>
          <a:xfrm flipH="1">
            <a:off x="4108994" y="-1"/>
            <a:ext cx="8083006"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1"/>
            </p:custDataLst>
          </p:nvPr>
        </p:nvSpPr>
        <p:spPr>
          <a:xfrm>
            <a:off x="515938" y="4410075"/>
            <a:ext cx="8124473"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2"/>
            </p:custDataLst>
          </p:nvPr>
        </p:nvSpPr>
        <p:spPr>
          <a:xfrm>
            <a:off x="515938" y="967410"/>
            <a:ext cx="8124473" cy="1660525"/>
          </a:xfrm>
        </p:spPr>
        <p:txBody>
          <a:bodyPr anchor="b" anchorCtr="0"/>
          <a:lstStyle>
            <a:lvl1pPr>
              <a:defRPr sz="4800" b="0">
                <a:solidFill>
                  <a:schemeClr val="tx1"/>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4"/>
            </p:custDataLst>
          </p:nvPr>
        </p:nvSpPr>
        <p:spPr>
          <a:xfrm>
            <a:off x="514702" y="3124199"/>
            <a:ext cx="8124473" cy="1044575"/>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372737036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7">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5640E62-EABE-B820-EADE-9C6922375D02}"/>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988" t="1833" b="11566"/>
          <a:stretch/>
        </p:blipFill>
        <p:spPr>
          <a:xfrm flipH="1">
            <a:off x="4108994" y="-1"/>
            <a:ext cx="8083005"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2"/>
            </p:custDataLst>
          </p:nvPr>
        </p:nvSpPr>
        <p:spPr>
          <a:xfrm>
            <a:off x="252412" y="4410075"/>
            <a:ext cx="8388000"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GB"/>
              <a:t>Click to edit Master text styles</a:t>
            </a:r>
          </a:p>
          <a:p>
            <a:pPr lvl="1"/>
            <a:r>
              <a:rPr lang="en-GB"/>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3"/>
            </p:custDataLst>
          </p:nvPr>
        </p:nvSpPr>
        <p:spPr>
          <a:xfrm>
            <a:off x="252412" y="1066800"/>
            <a:ext cx="8388000" cy="1660525"/>
          </a:xfrm>
        </p:spPr>
        <p:txBody>
          <a:bodyPr anchor="b" anchorCtr="0"/>
          <a:lstStyle>
            <a:lvl1pPr>
              <a:defRPr sz="5400" b="0">
                <a:solidFill>
                  <a:schemeClr val="tx1"/>
                </a:solidFill>
              </a:defRPr>
            </a:lvl1pPr>
          </a:lstStyle>
          <a:p>
            <a:r>
              <a:rPr lang="en-GB"/>
              <a:t>Click to edit Master title style</a:t>
            </a:r>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52411" y="6155582"/>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5"/>
            </p:custDataLst>
          </p:nvPr>
        </p:nvSpPr>
        <p:spPr>
          <a:xfrm>
            <a:off x="252413" y="3124199"/>
            <a:ext cx="8386762" cy="1044575"/>
          </a:xfrm>
        </p:spPr>
        <p:txBody>
          <a:bodyPr anchor="t" anchorCtr="0"/>
          <a:lstStyle>
            <a:lvl1pPr>
              <a:defRPr sz="20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381137317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Space_5">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8F50596-7F5C-D936-22F3-E466588B1C1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912" b="11649"/>
          <a:stretch/>
        </p:blipFill>
        <p:spPr>
          <a:xfrm flipH="1">
            <a:off x="4108994" y="-1"/>
            <a:ext cx="8083006" cy="6858001"/>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1"/>
            </p:custDataLst>
          </p:nvPr>
        </p:nvSpPr>
        <p:spPr>
          <a:xfrm>
            <a:off x="515938" y="4410075"/>
            <a:ext cx="8124473"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2"/>
            </p:custDataLst>
          </p:nvPr>
        </p:nvSpPr>
        <p:spPr>
          <a:xfrm>
            <a:off x="515938" y="967410"/>
            <a:ext cx="8124473" cy="1660525"/>
          </a:xfrm>
        </p:spPr>
        <p:txBody>
          <a:bodyPr anchor="b" anchorCtr="0"/>
          <a:lstStyle>
            <a:lvl1pPr>
              <a:defRPr sz="4800" b="0">
                <a:solidFill>
                  <a:schemeClr val="tx1"/>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4"/>
            </p:custDataLst>
          </p:nvPr>
        </p:nvSpPr>
        <p:spPr>
          <a:xfrm>
            <a:off x="514702" y="3124199"/>
            <a:ext cx="8124473" cy="1044575"/>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2087548232"/>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Midnight_5">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145514A-DAB1-8AED-4442-FC8A08569B3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134" t="1912" b="11649"/>
          <a:stretch/>
        </p:blipFill>
        <p:spPr>
          <a:xfrm flipH="1">
            <a:off x="4108994" y="0"/>
            <a:ext cx="8083006" cy="6858000"/>
          </a:xfrm>
          <a:prstGeom prst="rect">
            <a:avLst/>
          </a:prstGeom>
        </p:spPr>
      </p:pic>
      <p:sp>
        <p:nvSpPr>
          <p:cNvPr id="2" name="Text Placeholder 8">
            <a:extLst>
              <a:ext uri="{FF2B5EF4-FFF2-40B4-BE49-F238E27FC236}">
                <a16:creationId xmlns:a16="http://schemas.microsoft.com/office/drawing/2014/main" id="{032E0255-35FE-A1A0-2506-3155C2A117F9}"/>
              </a:ext>
            </a:extLst>
          </p:cNvPr>
          <p:cNvSpPr>
            <a:spLocks noGrp="1"/>
          </p:cNvSpPr>
          <p:nvPr>
            <p:ph type="body" sz="quarter" idx="17"/>
            <p:custDataLst>
              <p:tags r:id="rId1"/>
            </p:custDataLst>
          </p:nvPr>
        </p:nvSpPr>
        <p:spPr>
          <a:xfrm>
            <a:off x="515938" y="4410075"/>
            <a:ext cx="8124473" cy="857249"/>
          </a:xfrm>
        </p:spPr>
        <p:txBody>
          <a:bodyPr/>
          <a:lstStyle>
            <a:lvl1pPr>
              <a:spcBef>
                <a:spcPts val="0"/>
              </a:spcBef>
              <a:spcAft>
                <a:spcPts val="0"/>
              </a:spcAft>
              <a:defRPr>
                <a:solidFill>
                  <a:schemeClr val="tx1"/>
                </a:solidFill>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BE9440BD-A2CC-7C6E-4BB1-05FAE88DB362}"/>
              </a:ext>
            </a:extLst>
          </p:cNvPr>
          <p:cNvSpPr>
            <a:spLocks noGrp="1"/>
          </p:cNvSpPr>
          <p:nvPr>
            <p:ph type="title"/>
            <p:custDataLst>
              <p:tags r:id="rId2"/>
            </p:custDataLst>
          </p:nvPr>
        </p:nvSpPr>
        <p:spPr>
          <a:xfrm>
            <a:off x="515938" y="967410"/>
            <a:ext cx="8124473" cy="1660525"/>
          </a:xfrm>
        </p:spPr>
        <p:txBody>
          <a:bodyPr anchor="b" anchorCtr="0"/>
          <a:lstStyle>
            <a:lvl1pPr>
              <a:defRPr sz="4800" b="0">
                <a:solidFill>
                  <a:schemeClr val="tx1"/>
                </a:solidFill>
              </a:defRPr>
            </a:lvl1pPr>
          </a:lstStyle>
          <a:p>
            <a:r>
              <a:rPr lang="en-US"/>
              <a:t>Click to edit Master title style</a:t>
            </a:r>
            <a:endParaRPr lang="en-GB"/>
          </a:p>
        </p:txBody>
      </p:sp>
      <p:pic>
        <p:nvPicPr>
          <p:cNvPr id="5" name="Picture 4">
            <a:extLst>
              <a:ext uri="{FF2B5EF4-FFF2-40B4-BE49-F238E27FC236}">
                <a16:creationId xmlns:a16="http://schemas.microsoft.com/office/drawing/2014/main" id="{C22DFCCB-5A02-2F62-C8C0-3E29D79D1837}"/>
              </a:ext>
            </a:extLst>
          </p:cNvPr>
          <p:cNvPicPr>
            <a:picLocks noChangeAspect="1"/>
          </p:cNvPicPr>
          <p:nvPr userDrawn="1">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14800" y="6179678"/>
            <a:ext cx="4315968" cy="443372"/>
          </a:xfrm>
          <a:prstGeom prst="rect">
            <a:avLst/>
          </a:prstGeom>
        </p:spPr>
      </p:pic>
      <p:sp>
        <p:nvSpPr>
          <p:cNvPr id="8" name="Text Placeholder 5">
            <a:extLst>
              <a:ext uri="{FF2B5EF4-FFF2-40B4-BE49-F238E27FC236}">
                <a16:creationId xmlns:a16="http://schemas.microsoft.com/office/drawing/2014/main" id="{7B760345-F05A-DF36-0527-BD8BAFEC056F}"/>
              </a:ext>
            </a:extLst>
          </p:cNvPr>
          <p:cNvSpPr>
            <a:spLocks noGrp="1"/>
          </p:cNvSpPr>
          <p:nvPr>
            <p:ph type="body" sz="quarter" idx="16" hasCustomPrompt="1"/>
            <p:custDataLst>
              <p:tags r:id="rId4"/>
            </p:custDataLst>
          </p:nvPr>
        </p:nvSpPr>
        <p:spPr>
          <a:xfrm>
            <a:off x="514702" y="3124199"/>
            <a:ext cx="8124473" cy="1044575"/>
          </a:xfrm>
        </p:spPr>
        <p:txBody>
          <a:bodyPr anchor="t" anchorCtr="0"/>
          <a:lstStyle>
            <a:lvl1pPr>
              <a:defRPr sz="1800" b="1" i="0">
                <a:solidFill>
                  <a:srgbClr val="E30613"/>
                </a:solidFill>
                <a:latin typeface="+mj-lt"/>
              </a:defRPr>
            </a:lvl1pPr>
            <a:lvl2pPr>
              <a:defRPr sz="2000" b="1" i="0">
                <a:latin typeface="+mj-lt"/>
              </a:defRPr>
            </a:lvl2pPr>
            <a:lvl3pPr>
              <a:defRPr sz="2000" b="1" i="0">
                <a:latin typeface="+mj-lt"/>
              </a:defRPr>
            </a:lvl3pPr>
            <a:lvl4pPr>
              <a:defRPr sz="2000" b="1" i="0">
                <a:latin typeface="+mj-lt"/>
              </a:defRPr>
            </a:lvl4pPr>
            <a:lvl5pPr>
              <a:defRPr sz="2000" b="1" i="0">
                <a:latin typeface="+mj-lt"/>
              </a:defRPr>
            </a:lvl5pPr>
          </a:lstStyle>
          <a:p>
            <a:pPr lvl="0"/>
            <a:r>
              <a:rPr lang="en-US"/>
              <a:t>Subtitle goes here</a:t>
            </a:r>
          </a:p>
        </p:txBody>
      </p:sp>
    </p:spTree>
    <p:extLst>
      <p:ext uri="{BB962C8B-B14F-4D97-AF65-F5344CB8AC3E}">
        <p14:creationId xmlns:p14="http://schemas.microsoft.com/office/powerpoint/2010/main" val="300094713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Ocean">
    <p:bg>
      <p:bgPr>
        <a:solidFill>
          <a:srgbClr val="BCDE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240462" y="0"/>
            <a:ext cx="5951535" cy="6857999"/>
          </a:xfrm>
        </p:spPr>
        <p:txBody>
          <a:bodyPr anchor="ctr" anchorCtr="0"/>
          <a:lstStyle>
            <a:lvl1pPr marL="4319588" indent="0" algn="ctr">
              <a:defRPr sz="1400" i="0" baseline="0">
                <a:solidFill>
                  <a:schemeClr val="tx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514800" y="2445435"/>
            <a:ext cx="5428465" cy="1609724"/>
          </a:xfrm>
        </p:spPr>
        <p:txBody>
          <a:bodyPr anchor="b" anchorCtr="0"/>
          <a:lstStyle>
            <a:lvl1pPr>
              <a:defRPr sz="4800" b="0">
                <a:solidFill>
                  <a:schemeClr val="tx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4DAE4FD5-4F7F-9997-714C-FDC645C6AE1C}"/>
              </a:ext>
            </a:extLst>
          </p:cNvPr>
          <p:cNvSpPr>
            <a:spLocks noGrp="1"/>
          </p:cNvSpPr>
          <p:nvPr>
            <p:ph type="sldNum" sz="quarter" idx="16"/>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29776758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and">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240462" y="0"/>
            <a:ext cx="5951535" cy="6857999"/>
          </a:xfrm>
        </p:spPr>
        <p:txBody>
          <a:bodyPr anchor="ctr" anchorCtr="0"/>
          <a:lstStyle>
            <a:lvl1pPr marL="4319588" indent="0" algn="ctr">
              <a:defRPr sz="1400" i="0" baseline="0">
                <a:solidFill>
                  <a:schemeClr val="tx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523073" y="2444400"/>
            <a:ext cx="5428465" cy="1609724"/>
          </a:xfrm>
        </p:spPr>
        <p:txBody>
          <a:bodyPr anchor="b" anchorCtr="0"/>
          <a:lstStyle>
            <a:lvl1pPr>
              <a:defRPr sz="4800" b="0">
                <a:solidFill>
                  <a:schemeClr val="tx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4DAE4FD5-4F7F-9997-714C-FDC645C6AE1C}"/>
              </a:ext>
            </a:extLst>
          </p:cNvPr>
          <p:cNvSpPr>
            <a:spLocks noGrp="1"/>
          </p:cNvSpPr>
          <p:nvPr>
            <p:ph type="sldNum" sz="quarter" idx="16"/>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2345899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Space">
    <p:bg>
      <p:bgPr>
        <a:solidFill>
          <a:srgbClr val="003E5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240462" y="0"/>
            <a:ext cx="5951535" cy="6857999"/>
          </a:xfrm>
        </p:spPr>
        <p:txBody>
          <a:bodyPr anchor="ctr" anchorCtr="0"/>
          <a:lstStyle>
            <a:lvl1pPr marL="0" indent="0" algn="ctr">
              <a:defRPr sz="1400" i="0" baseline="0">
                <a:solidFill>
                  <a:schemeClr val="bg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514800" y="2444400"/>
            <a:ext cx="5428465" cy="1609724"/>
          </a:xfrm>
        </p:spPr>
        <p:txBody>
          <a:bodyPr anchor="b" anchorCtr="0"/>
          <a:lstStyle>
            <a:lvl1pPr>
              <a:defRPr sz="4800" b="0">
                <a:solidFill>
                  <a:schemeClr val="bg1"/>
                </a:solidFill>
              </a:defRPr>
            </a:lvl1pPr>
          </a:lstStyle>
          <a:p>
            <a:r>
              <a:rPr lang="en-US" noProof="0"/>
              <a:t>Click to edit Master title style</a:t>
            </a:r>
            <a:endParaRPr lang="en-GB"/>
          </a:p>
        </p:txBody>
      </p:sp>
      <p:sp>
        <p:nvSpPr>
          <p:cNvPr id="3" name="Slide Number Placeholder 2">
            <a:extLst>
              <a:ext uri="{FF2B5EF4-FFF2-40B4-BE49-F238E27FC236}">
                <a16:creationId xmlns:a16="http://schemas.microsoft.com/office/drawing/2014/main" id="{838000D4-08B4-E10E-EDA4-46D8E75AF904}"/>
              </a:ext>
            </a:extLst>
          </p:cNvPr>
          <p:cNvSpPr>
            <a:spLocks noGrp="1"/>
          </p:cNvSpPr>
          <p:nvPr>
            <p:ph type="sldNum" sz="quarter" idx="16"/>
            <p:custDataLst>
              <p:tags r:id="rId3"/>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2" name="Picture 1">
            <a:extLst>
              <a:ext uri="{FF2B5EF4-FFF2-40B4-BE49-F238E27FC236}">
                <a16:creationId xmlns:a16="http://schemas.microsoft.com/office/drawing/2014/main" id="{79ED66DF-35F0-DB38-16A2-EB2FDD8CD712}"/>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1012400" y="6332400"/>
            <a:ext cx="656793" cy="292280"/>
          </a:xfrm>
          <a:prstGeom prst="rect">
            <a:avLst/>
          </a:prstGeom>
        </p:spPr>
      </p:pic>
    </p:spTree>
    <p:extLst>
      <p:ext uri="{BB962C8B-B14F-4D97-AF65-F5344CB8AC3E}">
        <p14:creationId xmlns:p14="http://schemas.microsoft.com/office/powerpoint/2010/main" val="24199640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Midnight">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240462" y="0"/>
            <a:ext cx="5951535" cy="6857999"/>
          </a:xfrm>
        </p:spPr>
        <p:txBody>
          <a:bodyPr anchor="ctr" anchorCtr="0"/>
          <a:lstStyle>
            <a:lvl1pPr marL="0" indent="0" algn="ctr">
              <a:defRPr sz="1400" i="0" baseline="0">
                <a:solidFill>
                  <a:schemeClr val="bg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514800" y="2444400"/>
            <a:ext cx="5428465" cy="1609724"/>
          </a:xfrm>
        </p:spPr>
        <p:txBody>
          <a:bodyPr anchor="b" anchorCtr="0"/>
          <a:lstStyle>
            <a:lvl1pPr>
              <a:defRPr sz="4800" b="0">
                <a:solidFill>
                  <a:schemeClr val="bg1"/>
                </a:solidFill>
              </a:defRPr>
            </a:lvl1pPr>
          </a:lstStyle>
          <a:p>
            <a:r>
              <a:rPr lang="en-US" noProof="0"/>
              <a:t>Click to edit Master title style</a:t>
            </a:r>
            <a:endParaRPr lang="en-GB"/>
          </a:p>
        </p:txBody>
      </p:sp>
      <p:sp>
        <p:nvSpPr>
          <p:cNvPr id="3" name="Slide Number Placeholder 2">
            <a:extLst>
              <a:ext uri="{FF2B5EF4-FFF2-40B4-BE49-F238E27FC236}">
                <a16:creationId xmlns:a16="http://schemas.microsoft.com/office/drawing/2014/main" id="{838000D4-08B4-E10E-EDA4-46D8E75AF904}"/>
              </a:ext>
            </a:extLst>
          </p:cNvPr>
          <p:cNvSpPr>
            <a:spLocks noGrp="1"/>
          </p:cNvSpPr>
          <p:nvPr>
            <p:ph type="sldNum" sz="quarter" idx="16"/>
            <p:custDataLst>
              <p:tags r:id="rId3"/>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6" name="Picture 5">
            <a:extLst>
              <a:ext uri="{FF2B5EF4-FFF2-40B4-BE49-F238E27FC236}">
                <a16:creationId xmlns:a16="http://schemas.microsoft.com/office/drawing/2014/main" id="{67A903D8-6BB7-A314-01BB-8804D345A71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1012400" y="6332400"/>
            <a:ext cx="656793" cy="292506"/>
          </a:xfrm>
          <a:prstGeom prst="rect">
            <a:avLst/>
          </a:prstGeom>
        </p:spPr>
      </p:pic>
    </p:spTree>
    <p:extLst>
      <p:ext uri="{BB962C8B-B14F-4D97-AF65-F5344CB8AC3E}">
        <p14:creationId xmlns:p14="http://schemas.microsoft.com/office/powerpoint/2010/main" val="1555632858"/>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BCDE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anchor="t" anchorCtr="0"/>
          <a:lstStyle>
            <a:lvl1pPr marL="4320000" algn="l">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5951538" y="1646238"/>
            <a:ext cx="6241662" cy="3336162"/>
          </a:xfrm>
          <a:solidFill>
            <a:schemeClr val="tx1"/>
          </a:solidFill>
        </p:spPr>
        <p:txBody>
          <a:bodyPr lIns="273600" tIns="46800" rIns="90000" bIns="46800" anchor="ctr" anchorCtr="0"/>
          <a:lstStyle>
            <a:lvl1pPr>
              <a:defRPr sz="4800" b="0">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FB6DCA7-D61C-B660-5C48-E2953E892F5E}"/>
              </a:ext>
            </a:extLst>
          </p:cNvPr>
          <p:cNvSpPr>
            <a:spLocks noGrp="1"/>
          </p:cNvSpPr>
          <p:nvPr>
            <p:ph type="sldNum" sz="quarter" idx="16"/>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330873029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BCDEE6"/>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1" y="0"/>
            <a:ext cx="12191998" cy="6857999"/>
          </a:xfrm>
        </p:spPr>
        <p:txBody>
          <a:bodyPr wrap="square" anchor="ctr" anchorCtr="0"/>
          <a:lstStyle>
            <a:lvl1pPr marL="4320000" algn="r">
              <a:defRPr sz="1400" i="0" baseline="0">
                <a:solidFill>
                  <a:schemeClr val="tx1"/>
                </a:solidFill>
                <a:latin typeface="+mn-lt"/>
              </a:defRPr>
            </a:lvl1pPr>
          </a:lstStyle>
          <a:p>
            <a:pPr marL="4320000" marR="0" lvl="0" indent="0" algn="ctr"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1585912" y="-1"/>
            <a:ext cx="4654551" cy="4999039"/>
          </a:xfrm>
          <a:solidFill>
            <a:schemeClr val="bg2"/>
          </a:solidFill>
        </p:spPr>
        <p:txBody>
          <a:bodyPr lIns="273600" tIns="46800" rIns="90000" bIns="46800" anchor="ctr" anchorCtr="0"/>
          <a:lstStyle>
            <a:lvl1pPr>
              <a:defRPr sz="4800" b="0">
                <a:solidFill>
                  <a:schemeClr val="tx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7C36901-734F-F3F5-A022-046C6BFAF8AE}"/>
              </a:ext>
            </a:extLst>
          </p:cNvPr>
          <p:cNvSpPr>
            <a:spLocks noGrp="1"/>
          </p:cNvSpPr>
          <p:nvPr>
            <p:ph type="sldNum" sz="quarter" idx="16"/>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415845841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rgbClr val="003E5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6A652B5-0AD2-8B25-9F37-4F7BE7868BA0}"/>
              </a:ext>
            </a:extLst>
          </p:cNvPr>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68" t="1833" b="11566"/>
          <a:stretch/>
        </p:blipFill>
        <p:spPr>
          <a:xfrm flipV="1">
            <a:off x="0" y="-9"/>
            <a:ext cx="9919134" cy="6858002"/>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240463" y="1842882"/>
            <a:ext cx="5428730" cy="2235200"/>
          </a:xfrm>
        </p:spPr>
        <p:txBody>
          <a:bodyPr anchor="ctr" anchorCtr="0"/>
          <a:lstStyle>
            <a:lvl1pPr>
              <a:defRPr sz="4800" b="0">
                <a:solidFill>
                  <a:schemeClr val="bg1"/>
                </a:solidFill>
              </a:defRPr>
            </a:lvl1pPr>
          </a:lstStyle>
          <a:p>
            <a:r>
              <a:rPr lang="en-US"/>
              <a:t>Click to edit Master title style</a:t>
            </a:r>
            <a:endParaRPr lang="en-GB"/>
          </a:p>
        </p:txBody>
      </p:sp>
      <p:sp>
        <p:nvSpPr>
          <p:cNvPr id="8" name="Slide Number Placeholder 7">
            <a:extLst>
              <a:ext uri="{FF2B5EF4-FFF2-40B4-BE49-F238E27FC236}">
                <a16:creationId xmlns:a16="http://schemas.microsoft.com/office/drawing/2014/main" id="{82FA7297-110E-7B95-9276-EBEA991955DA}"/>
              </a:ext>
            </a:extLst>
          </p:cNvPr>
          <p:cNvSpPr>
            <a:spLocks noGrp="1"/>
          </p:cNvSpPr>
          <p:nvPr>
            <p:ph type="sldNum" sz="quarter" idx="10"/>
            <p:custDataLst>
              <p:tags r:id="rId3"/>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3" name="Picture 2">
            <a:extLst>
              <a:ext uri="{FF2B5EF4-FFF2-40B4-BE49-F238E27FC236}">
                <a16:creationId xmlns:a16="http://schemas.microsoft.com/office/drawing/2014/main" id="{1B8451E0-1554-6A5B-015D-1377DA96902E}"/>
              </a:ext>
            </a:extLst>
          </p:cNvPr>
          <p:cNvPicPr>
            <a:picLocks noChangeAspect="1"/>
          </p:cNvPicPr>
          <p:nvPr userDrawn="1">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012400" y="6332400"/>
            <a:ext cx="656793" cy="292280"/>
          </a:xfrm>
          <a:prstGeom prst="rect">
            <a:avLst/>
          </a:prstGeom>
        </p:spPr>
      </p:pic>
    </p:spTree>
    <p:extLst>
      <p:ext uri="{BB962C8B-B14F-4D97-AF65-F5344CB8AC3E}">
        <p14:creationId xmlns:p14="http://schemas.microsoft.com/office/powerpoint/2010/main" val="3022349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BCDEE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5D67D11-B1DF-64DE-C8AA-69045D193FE1}"/>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91" r="2791" b="17511"/>
          <a:stretch/>
        </p:blipFill>
        <p:spPr>
          <a:xfrm flipV="1">
            <a:off x="5842575" y="-1"/>
            <a:ext cx="6349425" cy="6880035"/>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515938" y="1843200"/>
            <a:ext cx="7343775" cy="2235200"/>
          </a:xfrm>
        </p:spPr>
        <p:txBody>
          <a:bodyPr anchor="ctr" anchorCtr="0"/>
          <a:lstStyle>
            <a:lvl1pPr>
              <a:defRPr sz="4800" b="0">
                <a:solidFill>
                  <a:schemeClr val="tx1"/>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3A75A1FA-71AD-D797-7EB8-1352B92A2AC2}"/>
              </a:ext>
            </a:extLst>
          </p:cNvPr>
          <p:cNvSpPr>
            <a:spLocks noGrp="1"/>
          </p:cNvSpPr>
          <p:nvPr>
            <p:ph type="sldNum" sz="quarter" idx="10"/>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21795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tx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0" indent="0" algn="ctr">
              <a:defRPr sz="1400" i="0" baseline="0">
                <a:solidFill>
                  <a:schemeClr val="bg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95576"/>
            <a:ext cx="5768975" cy="1609724"/>
          </a:xfrm>
        </p:spPr>
        <p:txBody>
          <a:bodyPr anchor="b" anchorCtr="0"/>
          <a:lstStyle>
            <a:lvl1pPr>
              <a:defRPr sz="5400" b="0">
                <a:solidFill>
                  <a:schemeClr val="bg1"/>
                </a:solidFill>
              </a:defRPr>
            </a:lvl1pPr>
          </a:lstStyle>
          <a:p>
            <a:r>
              <a:rPr lang="en-GB" noProof="0"/>
              <a:t>Click to edit Master title style</a:t>
            </a:r>
            <a:endParaRPr lang="en-GB"/>
          </a:p>
        </p:txBody>
      </p:sp>
      <p:sp>
        <p:nvSpPr>
          <p:cNvPr id="3" name="Slide Number Placeholder 2">
            <a:extLst>
              <a:ext uri="{FF2B5EF4-FFF2-40B4-BE49-F238E27FC236}">
                <a16:creationId xmlns:a16="http://schemas.microsoft.com/office/drawing/2014/main" id="{838000D4-08B4-E10E-EDA4-46D8E75AF904}"/>
              </a:ext>
            </a:extLst>
          </p:cNvPr>
          <p:cNvSpPr>
            <a:spLocks noGrp="1"/>
          </p:cNvSpPr>
          <p:nvPr>
            <p:ph type="sldNum" sz="quarter" idx="16"/>
            <p:custDataLst>
              <p:tags r:id="rId3"/>
            </p:custDataLst>
          </p:nvPr>
        </p:nvSpPr>
        <p:spPr/>
        <p:txBody>
          <a:bodyPr/>
          <a:lstStyle>
            <a:lvl1pPr>
              <a:defRPr>
                <a:solidFill>
                  <a:schemeClr val="bg1"/>
                </a:solidFill>
              </a:defRPr>
            </a:lvl1p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108760482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7">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2F81D88-7F64-46A8-5A85-63E7422A2715}"/>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44" t="2618" b="3121"/>
          <a:stretch/>
        </p:blipFill>
        <p:spPr>
          <a:xfrm>
            <a:off x="0" y="-1"/>
            <a:ext cx="8915400" cy="6858001"/>
          </a:xfrm>
          <a:prstGeom prst="rect">
            <a:avLst/>
          </a:prstGeom>
        </p:spPr>
      </p:pic>
      <p:sp>
        <p:nvSpPr>
          <p:cNvPr id="2" name="Title 1">
            <a:extLst>
              <a:ext uri="{FF2B5EF4-FFF2-40B4-BE49-F238E27FC236}">
                <a16:creationId xmlns:a16="http://schemas.microsoft.com/office/drawing/2014/main" id="{F7B0C576-968F-4EBC-6269-927D466E42EF}"/>
              </a:ext>
            </a:extLst>
          </p:cNvPr>
          <p:cNvSpPr>
            <a:spLocks noGrp="1"/>
          </p:cNvSpPr>
          <p:nvPr>
            <p:ph type="title"/>
            <p:custDataLst>
              <p:tags r:id="rId2"/>
            </p:custDataLst>
          </p:nvPr>
        </p:nvSpPr>
        <p:spPr>
          <a:xfrm>
            <a:off x="6240463" y="1843200"/>
            <a:ext cx="5437187" cy="2235200"/>
          </a:xfrm>
        </p:spPr>
        <p:txBody>
          <a:bodyPr anchor="ctr" anchorCtr="0"/>
          <a:lstStyle>
            <a:lvl1pPr>
              <a:defRPr sz="4800" b="0">
                <a:solidFill>
                  <a:schemeClr val="tx1"/>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31538935-50E6-E3B1-F822-E26CEFB3842E}"/>
              </a:ext>
            </a:extLst>
          </p:cNvPr>
          <p:cNvSpPr>
            <a:spLocks noGrp="1"/>
          </p:cNvSpPr>
          <p:nvPr>
            <p:ph type="sldNum" sz="quarter" idx="10"/>
            <p:custDataLst>
              <p:tags r:id="rId3"/>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216974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Divider Ocean">
    <p:bg>
      <p:bgPr>
        <a:solidFill>
          <a:srgbClr val="BCDEE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2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2" name="Title 1">
            <a:extLst>
              <a:ext uri="{FF2B5EF4-FFF2-40B4-BE49-F238E27FC236}">
                <a16:creationId xmlns:a16="http://schemas.microsoft.com/office/drawing/2014/main" id="{0115422F-8845-ED84-E212-EAE076669F0E}"/>
              </a:ext>
            </a:extLst>
          </p:cNvPr>
          <p:cNvSpPr>
            <a:spLocks noGrp="1"/>
          </p:cNvSpPr>
          <p:nvPr>
            <p:ph type="title"/>
            <p:custDataLst>
              <p:tags r:id="rId2"/>
            </p:custDataLst>
          </p:nvPr>
        </p:nvSpPr>
        <p:spPr>
          <a:xfrm>
            <a:off x="515939" y="1646238"/>
            <a:ext cx="11161712" cy="2427289"/>
          </a:xfrm>
        </p:spPr>
        <p:txBody>
          <a:bodyPr anchor="b" anchorCtr="0"/>
          <a:lstStyle>
            <a:lvl1pPr>
              <a:defRPr sz="48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3856297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Divider Sand">
    <p:bg>
      <p:bgPr>
        <a:solidFill>
          <a:srgbClr val="E0C6AD"/>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2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2" name="Title 1">
            <a:extLst>
              <a:ext uri="{FF2B5EF4-FFF2-40B4-BE49-F238E27FC236}">
                <a16:creationId xmlns:a16="http://schemas.microsoft.com/office/drawing/2014/main" id="{0115422F-8845-ED84-E212-EAE076669F0E}"/>
              </a:ext>
            </a:extLst>
          </p:cNvPr>
          <p:cNvSpPr>
            <a:spLocks noGrp="1"/>
          </p:cNvSpPr>
          <p:nvPr>
            <p:ph type="title"/>
            <p:custDataLst>
              <p:tags r:id="rId2"/>
            </p:custDataLst>
          </p:nvPr>
        </p:nvSpPr>
        <p:spPr>
          <a:xfrm>
            <a:off x="515939" y="1646238"/>
            <a:ext cx="11161712" cy="2427289"/>
          </a:xfrm>
        </p:spPr>
        <p:txBody>
          <a:bodyPr anchor="b" anchorCtr="0"/>
          <a:lstStyle>
            <a:lvl1pPr>
              <a:defRPr sz="48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1816908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hapter Divider Space">
    <p:bg>
      <p:bgPr>
        <a:solidFill>
          <a:srgbClr val="003E5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1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3" name="Title 1">
            <a:extLst>
              <a:ext uri="{FF2B5EF4-FFF2-40B4-BE49-F238E27FC236}">
                <a16:creationId xmlns:a16="http://schemas.microsoft.com/office/drawing/2014/main" id="{72766373-7FAA-5AC5-8660-102B39552013}"/>
              </a:ext>
            </a:extLst>
          </p:cNvPr>
          <p:cNvSpPr>
            <a:spLocks noGrp="1"/>
          </p:cNvSpPr>
          <p:nvPr>
            <p:ph type="title"/>
            <p:custDataLst>
              <p:tags r:id="rId2"/>
            </p:custDataLst>
          </p:nvPr>
        </p:nvSpPr>
        <p:spPr>
          <a:xfrm>
            <a:off x="515939" y="1646238"/>
            <a:ext cx="11161712" cy="2427289"/>
          </a:xfrm>
        </p:spPr>
        <p:txBody>
          <a:bodyPr anchor="b" anchorCtr="0"/>
          <a:lstStyle>
            <a:lvl1pPr>
              <a:defRPr sz="4800">
                <a:solidFill>
                  <a:schemeClr val="bg1"/>
                </a:solidFill>
              </a:defRPr>
            </a:lvl1pPr>
          </a:lstStyle>
          <a:p>
            <a:r>
              <a:rPr lang="en-US" noProof="0"/>
              <a:t>Click to edit Master title style</a:t>
            </a:r>
          </a:p>
        </p:txBody>
      </p:sp>
      <p:pic>
        <p:nvPicPr>
          <p:cNvPr id="2" name="Picture 1">
            <a:extLst>
              <a:ext uri="{FF2B5EF4-FFF2-40B4-BE49-F238E27FC236}">
                <a16:creationId xmlns:a16="http://schemas.microsoft.com/office/drawing/2014/main" id="{D9ED8643-25C6-D48A-8B74-7F6FBD80877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012400" y="6332400"/>
            <a:ext cx="656793" cy="292280"/>
          </a:xfrm>
          <a:prstGeom prst="rect">
            <a:avLst/>
          </a:prstGeom>
        </p:spPr>
      </p:pic>
    </p:spTree>
    <p:extLst>
      <p:ext uri="{BB962C8B-B14F-4D97-AF65-F5344CB8AC3E}">
        <p14:creationId xmlns:p14="http://schemas.microsoft.com/office/powerpoint/2010/main" val="465804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hapter Divider Midnight">
    <p:bg>
      <p:bgPr>
        <a:solidFill>
          <a:srgbClr val="131E29"/>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9C61A4-B27B-118C-ACC5-F3DA1D37E00B}"/>
              </a:ext>
            </a:extLst>
          </p:cNvPr>
          <p:cNvSpPr>
            <a:spLocks noGrp="1"/>
          </p:cNvSpPr>
          <p:nvPr>
            <p:ph type="body" sz="quarter" idx="11" hasCustomPrompt="1"/>
            <p:custDataLst>
              <p:tags r:id="rId1"/>
            </p:custDataLst>
          </p:nvPr>
        </p:nvSpPr>
        <p:spPr>
          <a:xfrm>
            <a:off x="-867600" y="1490661"/>
            <a:ext cx="8506800" cy="6343200"/>
          </a:xfrm>
        </p:spPr>
        <p:txBody>
          <a:bodyPr/>
          <a:lstStyle>
            <a:lvl1pPr>
              <a:defRPr sz="53000">
                <a:solidFill>
                  <a:schemeClr val="bg1">
                    <a:alpha val="10000"/>
                  </a:schemeClr>
                </a:solidFill>
                <a:latin typeface="Source Sans Pro Black" panose="020B0803030403020204" pitchFamily="34" charset="0"/>
                <a:ea typeface="Source Sans Pro Black" panose="020B0803030403020204" pitchFamily="34" charset="0"/>
              </a:defRPr>
            </a:lvl1pPr>
          </a:lstStyle>
          <a:p>
            <a:pPr lvl="0"/>
            <a:r>
              <a:rPr lang="en-US"/>
              <a:t>01</a:t>
            </a:r>
          </a:p>
        </p:txBody>
      </p:sp>
      <p:sp>
        <p:nvSpPr>
          <p:cNvPr id="3" name="Title 1">
            <a:extLst>
              <a:ext uri="{FF2B5EF4-FFF2-40B4-BE49-F238E27FC236}">
                <a16:creationId xmlns:a16="http://schemas.microsoft.com/office/drawing/2014/main" id="{72766373-7FAA-5AC5-8660-102B39552013}"/>
              </a:ext>
            </a:extLst>
          </p:cNvPr>
          <p:cNvSpPr>
            <a:spLocks noGrp="1"/>
          </p:cNvSpPr>
          <p:nvPr>
            <p:ph type="title"/>
            <p:custDataLst>
              <p:tags r:id="rId2"/>
            </p:custDataLst>
          </p:nvPr>
        </p:nvSpPr>
        <p:spPr>
          <a:xfrm>
            <a:off x="515939" y="1646238"/>
            <a:ext cx="11161712" cy="2427289"/>
          </a:xfrm>
        </p:spPr>
        <p:txBody>
          <a:bodyPr anchor="b" anchorCtr="0"/>
          <a:lstStyle>
            <a:lvl1pPr>
              <a:defRPr sz="4800">
                <a:solidFill>
                  <a:schemeClr val="bg1"/>
                </a:solidFill>
              </a:defRPr>
            </a:lvl1pPr>
          </a:lstStyle>
          <a:p>
            <a:r>
              <a:rPr lang="en-US" noProof="0"/>
              <a:t>Click to edit Master title style</a:t>
            </a:r>
          </a:p>
        </p:txBody>
      </p:sp>
      <p:pic>
        <p:nvPicPr>
          <p:cNvPr id="4" name="Picture 3">
            <a:extLst>
              <a:ext uri="{FF2B5EF4-FFF2-40B4-BE49-F238E27FC236}">
                <a16:creationId xmlns:a16="http://schemas.microsoft.com/office/drawing/2014/main" id="{9CACECB4-02EA-656A-E5AC-0716B2EC91B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11012400" y="6332400"/>
            <a:ext cx="656793" cy="292506"/>
          </a:xfrm>
          <a:prstGeom prst="rect">
            <a:avLst/>
          </a:prstGeom>
        </p:spPr>
      </p:pic>
    </p:spTree>
    <p:extLst>
      <p:ext uri="{BB962C8B-B14F-4D97-AF65-F5344CB8AC3E}">
        <p14:creationId xmlns:p14="http://schemas.microsoft.com/office/powerpoint/2010/main" val="3642905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6136B9-1BE5-38AE-6BFB-D9C88BA6355D}"/>
              </a:ext>
            </a:extLst>
          </p:cNvPr>
          <p:cNvPicPr>
            <a:picLocks noChangeAspect="1"/>
          </p:cNvPicPr>
          <p:nvPr userDrawn="1">
            <p:custDataLst>
              <p:tags r:id="rId1"/>
            </p:custDataLst>
          </p:nvPr>
        </p:nvPicPr>
        <p:blipFill rotWithShape="1">
          <a:blip r:embed="rId7"/>
          <a:srcRect l="-1" t="1157" r="4026" b="7757"/>
          <a:stretch/>
        </p:blipFill>
        <p:spPr>
          <a:xfrm>
            <a:off x="7424338" y="-1"/>
            <a:ext cx="4767662" cy="6858001"/>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tx1"/>
                </a:solidFill>
              </a:defRPr>
            </a:lvl1pPr>
          </a:lstStyle>
          <a:p>
            <a:r>
              <a:rPr lang="en-US"/>
              <a:t>Click to edit Master title style</a:t>
            </a:r>
            <a:endParaRPr lang="en-GB"/>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523073" y="1646239"/>
            <a:ext cx="6973102" cy="4144962"/>
          </a:xfrm>
        </p:spPr>
        <p:txBody>
          <a:bodyPr/>
          <a:lstStyle>
            <a:lvl1pPr>
              <a:defRPr>
                <a:solidFill>
                  <a:schemeClr val="tx1"/>
                </a:solidFill>
              </a:defRPr>
            </a:lvl1pPr>
          </a:lstStyle>
          <a:p>
            <a:r>
              <a:rPr lang="en-US"/>
              <a:t>Click icon to add table</a:t>
            </a:r>
            <a:endParaRPr lang="en-GB"/>
          </a:p>
        </p:txBody>
      </p:sp>
      <p:sp>
        <p:nvSpPr>
          <p:cNvPr id="8" name="Slide Number Placeholder 7">
            <a:extLst>
              <a:ext uri="{FF2B5EF4-FFF2-40B4-BE49-F238E27FC236}">
                <a16:creationId xmlns:a16="http://schemas.microsoft.com/office/drawing/2014/main" id="{144C780B-19B4-4F3F-D1AA-CC1C9FD6A277}"/>
              </a:ext>
            </a:extLst>
          </p:cNvPr>
          <p:cNvSpPr>
            <a:spLocks noGrp="1"/>
          </p:cNvSpPr>
          <p:nvPr>
            <p:ph type="sldNum" sz="quarter" idx="13"/>
            <p:custDataLst>
              <p:tags r:id="rId4"/>
            </p:custDataLst>
          </p:nvPr>
        </p:nvSpPr>
        <p:spPr/>
        <p:txBody>
          <a:bodyPr/>
          <a:lstStyle/>
          <a:p>
            <a:fld id="{0001D976-1952-4225-8B5D-FB6C01AF759E}" type="slidenum">
              <a:rPr lang="en-US" smtClean="0"/>
              <a:pPr/>
              <a:t>‹#›</a:t>
            </a:fld>
            <a:r>
              <a:rPr lang="en-US"/>
              <a:t>  |  © 2023 Jones Lang LaSalle IP, Inc. All rights reserved.</a:t>
            </a:r>
            <a:endParaRPr lang="en-US" noProof="0"/>
          </a:p>
        </p:txBody>
      </p:sp>
      <p:pic>
        <p:nvPicPr>
          <p:cNvPr id="3" name="Picture 2">
            <a:extLst>
              <a:ext uri="{FF2B5EF4-FFF2-40B4-BE49-F238E27FC236}">
                <a16:creationId xmlns:a16="http://schemas.microsoft.com/office/drawing/2014/main" id="{F424213B-62CE-275A-27AC-A398562BED10}"/>
              </a:ext>
            </a:extLst>
          </p:cNvPr>
          <p:cNvPicPr>
            <a:picLocks noChangeAspect="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Tree>
    <p:extLst>
      <p:ext uri="{BB962C8B-B14F-4D97-AF65-F5344CB8AC3E}">
        <p14:creationId xmlns:p14="http://schemas.microsoft.com/office/powerpoint/2010/main" val="4539168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Agenda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60F34E-8AF7-F145-9BFC-232742B98A06}"/>
              </a:ext>
            </a:extLst>
          </p:cNvPr>
          <p:cNvPicPr>
            <a:picLocks noChangeAspect="1"/>
          </p:cNvPicPr>
          <p:nvPr userDrawn="1">
            <p:custDataLst>
              <p:tags r:id="rId1"/>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634" t="-3743" r="10" b="4789"/>
          <a:stretch/>
        </p:blipFill>
        <p:spPr>
          <a:xfrm flipH="1">
            <a:off x="3868737" y="-348845"/>
            <a:ext cx="8324218" cy="7206845"/>
          </a:xfrm>
          <a:prstGeom prst="rect">
            <a:avLst/>
          </a:prstGeom>
        </p:spPr>
      </p:pic>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2"/>
            </p:custDataLst>
          </p:nvPr>
        </p:nvSpPr>
        <p:spPr/>
        <p:txBody>
          <a:bodyPr/>
          <a:lstStyle>
            <a:lvl1pPr>
              <a:defRPr>
                <a:solidFill>
                  <a:schemeClr val="bg1"/>
                </a:solidFill>
              </a:defRPr>
            </a:lvl1pPr>
          </a:lstStyle>
          <a:p>
            <a:r>
              <a:rPr lang="en-US"/>
              <a:t>Click to edit Master title style</a:t>
            </a:r>
            <a:endParaRPr lang="en-GB"/>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3"/>
            </p:custDataLst>
          </p:nvPr>
        </p:nvSpPr>
        <p:spPr>
          <a:xfrm>
            <a:off x="515939" y="1646239"/>
            <a:ext cx="5435599" cy="4144962"/>
          </a:xfrm>
        </p:spPr>
        <p:txBody>
          <a:bodyPr/>
          <a:lstStyle>
            <a:lvl1pPr>
              <a:defRPr>
                <a:solidFill>
                  <a:schemeClr val="bg1"/>
                </a:solidFill>
              </a:defRPr>
            </a:lvl1pPr>
          </a:lstStyle>
          <a:p>
            <a:r>
              <a:rPr lang="en-US"/>
              <a:t>Click icon to add table</a:t>
            </a:r>
            <a:endParaRPr lang="en-GB"/>
          </a:p>
        </p:txBody>
      </p:sp>
      <p:sp>
        <p:nvSpPr>
          <p:cNvPr id="8" name="Slide Number Placeholder 7">
            <a:extLst>
              <a:ext uri="{FF2B5EF4-FFF2-40B4-BE49-F238E27FC236}">
                <a16:creationId xmlns:a16="http://schemas.microsoft.com/office/drawing/2014/main" id="{2291EF89-97D9-8145-0D30-D9B63AF153C0}"/>
              </a:ext>
            </a:extLst>
          </p:cNvPr>
          <p:cNvSpPr>
            <a:spLocks noGrp="1"/>
          </p:cNvSpPr>
          <p:nvPr>
            <p:ph type="sldNum" sz="quarter" idx="13"/>
            <p:custDataLst>
              <p:tags r:id="rId4"/>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3" name="Picture 2">
            <a:extLst>
              <a:ext uri="{FF2B5EF4-FFF2-40B4-BE49-F238E27FC236}">
                <a16:creationId xmlns:a16="http://schemas.microsoft.com/office/drawing/2014/main" id="{CC2E30C8-CEDB-A379-E230-CEBEFBD470DC}"/>
              </a:ext>
            </a:extLst>
          </p:cNvPr>
          <p:cNvPicPr>
            <a:picLocks noChangeAspect="1"/>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012400" y="6332400"/>
            <a:ext cx="656793" cy="292506"/>
          </a:xfrm>
          <a:prstGeom prst="rect">
            <a:avLst/>
          </a:prstGeom>
        </p:spPr>
      </p:pic>
    </p:spTree>
    <p:extLst>
      <p:ext uri="{BB962C8B-B14F-4D97-AF65-F5344CB8AC3E}">
        <p14:creationId xmlns:p14="http://schemas.microsoft.com/office/powerpoint/2010/main" val="33525888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bg>
      <p:bgPr>
        <a:solidFill>
          <a:srgbClr val="003E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58FC-6186-2607-EDB2-F0CD0D103932}"/>
              </a:ext>
            </a:extLst>
          </p:cNvPr>
          <p:cNvSpPr>
            <a:spLocks noGrp="1"/>
          </p:cNvSpPr>
          <p:nvPr>
            <p:ph type="title"/>
            <p:custDataLst>
              <p:tags r:id="rId1"/>
            </p:custDataLst>
          </p:nvPr>
        </p:nvSpPr>
        <p:spPr/>
        <p:txBody>
          <a:bodyPr/>
          <a:lstStyle>
            <a:lvl1pPr>
              <a:defRPr>
                <a:solidFill>
                  <a:schemeClr val="bg1"/>
                </a:solidFill>
              </a:defRPr>
            </a:lvl1pPr>
          </a:lstStyle>
          <a:p>
            <a:r>
              <a:rPr lang="en-US"/>
              <a:t>Click to edit Master title style</a:t>
            </a:r>
            <a:endParaRPr lang="en-GB"/>
          </a:p>
        </p:txBody>
      </p:sp>
      <p:sp>
        <p:nvSpPr>
          <p:cNvPr id="6" name="Table Placeholder 5">
            <a:extLst>
              <a:ext uri="{FF2B5EF4-FFF2-40B4-BE49-F238E27FC236}">
                <a16:creationId xmlns:a16="http://schemas.microsoft.com/office/drawing/2014/main" id="{D9CCD684-F2C2-AC46-74DA-0708B691ACCF}"/>
              </a:ext>
            </a:extLst>
          </p:cNvPr>
          <p:cNvSpPr>
            <a:spLocks noGrp="1"/>
          </p:cNvSpPr>
          <p:nvPr>
            <p:ph type="tbl" sz="quarter" idx="12"/>
            <p:custDataLst>
              <p:tags r:id="rId2"/>
            </p:custDataLst>
          </p:nvPr>
        </p:nvSpPr>
        <p:spPr>
          <a:xfrm>
            <a:off x="515939" y="1646239"/>
            <a:ext cx="5435599" cy="4144962"/>
          </a:xfrm>
        </p:spPr>
        <p:txBody>
          <a:bodyPr/>
          <a:lstStyle>
            <a:lvl1pPr>
              <a:defRPr>
                <a:solidFill>
                  <a:schemeClr val="bg1"/>
                </a:solidFill>
              </a:defRPr>
            </a:lvl1pPr>
          </a:lstStyle>
          <a:p>
            <a:r>
              <a:rPr lang="en-US"/>
              <a:t>Click icon to add table</a:t>
            </a:r>
            <a:endParaRPr lang="en-GB"/>
          </a:p>
        </p:txBody>
      </p:sp>
      <p:sp>
        <p:nvSpPr>
          <p:cNvPr id="8" name="Picture Placeholder 7">
            <a:extLst>
              <a:ext uri="{FF2B5EF4-FFF2-40B4-BE49-F238E27FC236}">
                <a16:creationId xmlns:a16="http://schemas.microsoft.com/office/drawing/2014/main" id="{6C7E7CD6-3871-ACFA-6D44-4D40F353D58C}"/>
              </a:ext>
            </a:extLst>
          </p:cNvPr>
          <p:cNvSpPr>
            <a:spLocks noGrp="1"/>
          </p:cNvSpPr>
          <p:nvPr>
            <p:ph type="pic" sz="quarter" idx="13"/>
            <p:custDataLst>
              <p:tags r:id="rId3"/>
            </p:custDataLst>
          </p:nvPr>
        </p:nvSpPr>
        <p:spPr>
          <a:xfrm>
            <a:off x="6240462" y="1646239"/>
            <a:ext cx="5437187" cy="4144961"/>
          </a:xfrm>
        </p:spPr>
        <p:txBody>
          <a:bodyPr/>
          <a:lstStyle/>
          <a:p>
            <a:r>
              <a:rPr lang="en-US"/>
              <a:t>Click icon to add picture</a:t>
            </a:r>
            <a:endParaRPr lang="en-GB"/>
          </a:p>
        </p:txBody>
      </p:sp>
      <p:sp>
        <p:nvSpPr>
          <p:cNvPr id="9" name="Slide Number Placeholder 8">
            <a:extLst>
              <a:ext uri="{FF2B5EF4-FFF2-40B4-BE49-F238E27FC236}">
                <a16:creationId xmlns:a16="http://schemas.microsoft.com/office/drawing/2014/main" id="{75CF20D0-1B36-E46F-523B-5AD8C7C5A32B}"/>
              </a:ext>
            </a:extLst>
          </p:cNvPr>
          <p:cNvSpPr>
            <a:spLocks noGrp="1"/>
          </p:cNvSpPr>
          <p:nvPr>
            <p:ph type="sldNum" sz="quarter" idx="14"/>
            <p:custDataLst>
              <p:tags r:id="rId4"/>
            </p:custDataLst>
          </p:nvPr>
        </p:nvSpPr>
        <p:spPr/>
        <p:txBody>
          <a:bodyPr/>
          <a:lstStyle>
            <a:lvl1pPr>
              <a:defRPr>
                <a:solidFill>
                  <a:schemeClr val="bg1"/>
                </a:solidFill>
              </a:defRPr>
            </a:lvl1pPr>
          </a:lstStyle>
          <a:p>
            <a:fld id="{0001D976-1952-4225-8B5D-FB6C01AF759E}" type="slidenum">
              <a:rPr lang="en-US" smtClean="0"/>
              <a:pPr/>
              <a:t>‹#›</a:t>
            </a:fld>
            <a:r>
              <a:rPr lang="en-US"/>
              <a:t>  |  © 2023 Jones Lang LaSalle IP, Inc. All rights reserved.</a:t>
            </a:r>
            <a:endParaRPr lang="en-US" noProof="0"/>
          </a:p>
        </p:txBody>
      </p:sp>
      <p:pic>
        <p:nvPicPr>
          <p:cNvPr id="3" name="Picture 2">
            <a:extLst>
              <a:ext uri="{FF2B5EF4-FFF2-40B4-BE49-F238E27FC236}">
                <a16:creationId xmlns:a16="http://schemas.microsoft.com/office/drawing/2014/main" id="{E36CE1B1-FDB9-E72C-3567-515468E4AE62}"/>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11012400" y="6332400"/>
            <a:ext cx="656793" cy="292280"/>
          </a:xfrm>
          <a:prstGeom prst="rect">
            <a:avLst/>
          </a:prstGeom>
        </p:spPr>
      </p:pic>
    </p:spTree>
    <p:extLst>
      <p:ext uri="{BB962C8B-B14F-4D97-AF65-F5344CB8AC3E}">
        <p14:creationId xmlns:p14="http://schemas.microsoft.com/office/powerpoint/2010/main" val="31416368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8093-E937-040A-468D-B30E4A254349}"/>
              </a:ext>
            </a:extLst>
          </p:cNvPr>
          <p:cNvSpPr>
            <a:spLocks noGrp="1"/>
          </p:cNvSpPr>
          <p:nvPr>
            <p:ph type="title" hasCustomPrompt="1"/>
            <p:custDataLst>
              <p:tags r:id="rId1"/>
            </p:custDataLst>
          </p:nvPr>
        </p:nvSpPr>
        <p:spPr>
          <a:xfrm>
            <a:off x="515938" y="908050"/>
            <a:ext cx="3127595" cy="844550"/>
          </a:xfrm>
        </p:spPr>
        <p:txBody>
          <a:bodyPr/>
          <a:lstStyle>
            <a:lvl1pPr>
              <a:defRPr sz="4800">
                <a:solidFill>
                  <a:schemeClr val="tx1"/>
                </a:solidFill>
              </a:defRPr>
            </a:lvl1pPr>
          </a:lstStyle>
          <a:p>
            <a:r>
              <a:rPr lang="en-US"/>
              <a:t>Agenda</a:t>
            </a:r>
            <a:endParaRPr lang="en-GB"/>
          </a:p>
        </p:txBody>
      </p:sp>
      <p:sp>
        <p:nvSpPr>
          <p:cNvPr id="6" name="Text Placeholder 5">
            <a:extLst>
              <a:ext uri="{FF2B5EF4-FFF2-40B4-BE49-F238E27FC236}">
                <a16:creationId xmlns:a16="http://schemas.microsoft.com/office/drawing/2014/main" id="{2884FCA9-7F65-0CBA-9488-22A7C7A88534}"/>
              </a:ext>
            </a:extLst>
          </p:cNvPr>
          <p:cNvSpPr>
            <a:spLocks noGrp="1"/>
          </p:cNvSpPr>
          <p:nvPr>
            <p:ph type="body" sz="quarter" idx="12" hasCustomPrompt="1"/>
            <p:custDataLst>
              <p:tags r:id="rId2"/>
            </p:custDataLst>
          </p:nvPr>
        </p:nvSpPr>
        <p:spPr>
          <a:xfrm>
            <a:off x="4332288" y="908050"/>
            <a:ext cx="1619250" cy="844550"/>
          </a:xfrm>
        </p:spPr>
        <p:txBody>
          <a:bodyPr/>
          <a:lstStyle>
            <a:lvl1pPr>
              <a:defRPr sz="5400" b="1">
                <a:solidFill>
                  <a:srgbClr val="E30613"/>
                </a:solidFill>
              </a:defRPr>
            </a:lvl1pPr>
          </a:lstStyle>
          <a:p>
            <a:pPr lvl="0"/>
            <a:r>
              <a:rPr lang="en-US"/>
              <a:t>01</a:t>
            </a:r>
          </a:p>
        </p:txBody>
      </p:sp>
      <p:sp>
        <p:nvSpPr>
          <p:cNvPr id="8" name="Text Placeholder 5">
            <a:extLst>
              <a:ext uri="{FF2B5EF4-FFF2-40B4-BE49-F238E27FC236}">
                <a16:creationId xmlns:a16="http://schemas.microsoft.com/office/drawing/2014/main" id="{FD2C12A8-43C9-2C10-87D0-62D824CD07E2}"/>
              </a:ext>
            </a:extLst>
          </p:cNvPr>
          <p:cNvSpPr>
            <a:spLocks noGrp="1"/>
          </p:cNvSpPr>
          <p:nvPr>
            <p:ph type="body" sz="quarter" idx="13" hasCustomPrompt="1"/>
            <p:custDataLst>
              <p:tags r:id="rId3"/>
            </p:custDataLst>
          </p:nvPr>
        </p:nvSpPr>
        <p:spPr>
          <a:xfrm>
            <a:off x="6240463" y="908050"/>
            <a:ext cx="1619250" cy="844550"/>
          </a:xfrm>
        </p:spPr>
        <p:txBody>
          <a:bodyPr/>
          <a:lstStyle>
            <a:lvl1pPr>
              <a:defRPr sz="5400" b="1">
                <a:solidFill>
                  <a:srgbClr val="E30613"/>
                </a:solidFill>
              </a:defRPr>
            </a:lvl1pPr>
          </a:lstStyle>
          <a:p>
            <a:pPr lvl="0"/>
            <a:r>
              <a:rPr lang="en-US"/>
              <a:t>02</a:t>
            </a:r>
          </a:p>
        </p:txBody>
      </p:sp>
      <p:sp>
        <p:nvSpPr>
          <p:cNvPr id="9" name="Text Placeholder 5">
            <a:extLst>
              <a:ext uri="{FF2B5EF4-FFF2-40B4-BE49-F238E27FC236}">
                <a16:creationId xmlns:a16="http://schemas.microsoft.com/office/drawing/2014/main" id="{228D3359-3F54-133B-F65F-F81BEA0DFD64}"/>
              </a:ext>
            </a:extLst>
          </p:cNvPr>
          <p:cNvSpPr>
            <a:spLocks noGrp="1"/>
          </p:cNvSpPr>
          <p:nvPr>
            <p:ph type="body" sz="quarter" idx="14" hasCustomPrompt="1"/>
            <p:custDataLst>
              <p:tags r:id="rId4"/>
            </p:custDataLst>
          </p:nvPr>
        </p:nvSpPr>
        <p:spPr>
          <a:xfrm>
            <a:off x="8148638" y="908050"/>
            <a:ext cx="1619250" cy="844550"/>
          </a:xfrm>
        </p:spPr>
        <p:txBody>
          <a:bodyPr/>
          <a:lstStyle>
            <a:lvl1pPr>
              <a:defRPr sz="5400" b="1">
                <a:solidFill>
                  <a:srgbClr val="E30613"/>
                </a:solidFill>
              </a:defRPr>
            </a:lvl1pPr>
          </a:lstStyle>
          <a:p>
            <a:pPr lvl="0"/>
            <a:r>
              <a:rPr lang="en-US"/>
              <a:t>03</a:t>
            </a:r>
          </a:p>
        </p:txBody>
      </p:sp>
      <p:sp>
        <p:nvSpPr>
          <p:cNvPr id="10" name="Text Placeholder 5">
            <a:extLst>
              <a:ext uri="{FF2B5EF4-FFF2-40B4-BE49-F238E27FC236}">
                <a16:creationId xmlns:a16="http://schemas.microsoft.com/office/drawing/2014/main" id="{9CE32D85-28BF-9FDA-70CA-A921D1853B4F}"/>
              </a:ext>
            </a:extLst>
          </p:cNvPr>
          <p:cNvSpPr>
            <a:spLocks noGrp="1"/>
          </p:cNvSpPr>
          <p:nvPr>
            <p:ph type="body" sz="quarter" idx="15" hasCustomPrompt="1"/>
            <p:custDataLst>
              <p:tags r:id="rId5"/>
            </p:custDataLst>
          </p:nvPr>
        </p:nvSpPr>
        <p:spPr>
          <a:xfrm>
            <a:off x="10056813" y="908050"/>
            <a:ext cx="1620837" cy="844550"/>
          </a:xfrm>
        </p:spPr>
        <p:txBody>
          <a:bodyPr/>
          <a:lstStyle>
            <a:lvl1pPr>
              <a:defRPr sz="5400" b="1">
                <a:solidFill>
                  <a:srgbClr val="E30613"/>
                </a:solidFill>
              </a:defRPr>
            </a:lvl1pPr>
          </a:lstStyle>
          <a:p>
            <a:pPr lvl="0"/>
            <a:r>
              <a:rPr lang="en-US"/>
              <a:t>04</a:t>
            </a:r>
          </a:p>
        </p:txBody>
      </p:sp>
      <p:sp>
        <p:nvSpPr>
          <p:cNvPr id="12" name="Text Placeholder 11">
            <a:extLst>
              <a:ext uri="{FF2B5EF4-FFF2-40B4-BE49-F238E27FC236}">
                <a16:creationId xmlns:a16="http://schemas.microsoft.com/office/drawing/2014/main" id="{73BDE02E-3429-51C6-26C5-EE26B2E12511}"/>
              </a:ext>
            </a:extLst>
          </p:cNvPr>
          <p:cNvSpPr>
            <a:spLocks noGrp="1"/>
          </p:cNvSpPr>
          <p:nvPr>
            <p:ph type="body" sz="quarter" idx="16"/>
            <p:custDataLst>
              <p:tags r:id="rId6"/>
            </p:custDataLst>
          </p:nvPr>
        </p:nvSpPr>
        <p:spPr>
          <a:xfrm>
            <a:off x="4332288" y="1752600"/>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01B472C6-A46C-167E-363C-97ACB5A1625F}"/>
              </a:ext>
            </a:extLst>
          </p:cNvPr>
          <p:cNvSpPr>
            <a:spLocks noGrp="1"/>
          </p:cNvSpPr>
          <p:nvPr>
            <p:ph type="body" sz="quarter" idx="17"/>
            <p:custDataLst>
              <p:tags r:id="rId7"/>
            </p:custDataLst>
          </p:nvPr>
        </p:nvSpPr>
        <p:spPr>
          <a:xfrm>
            <a:off x="6240463" y="1752600"/>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3E97B637-B80F-20FF-87F7-53B87AB6A861}"/>
              </a:ext>
            </a:extLst>
          </p:cNvPr>
          <p:cNvSpPr>
            <a:spLocks noGrp="1"/>
          </p:cNvSpPr>
          <p:nvPr>
            <p:ph type="body" sz="quarter" idx="18"/>
            <p:custDataLst>
              <p:tags r:id="rId8"/>
            </p:custDataLst>
          </p:nvPr>
        </p:nvSpPr>
        <p:spPr>
          <a:xfrm>
            <a:off x="8148638" y="1752600"/>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E373FB1-3B61-6374-FCC9-6EA98A9C6908}"/>
              </a:ext>
            </a:extLst>
          </p:cNvPr>
          <p:cNvSpPr>
            <a:spLocks noGrp="1"/>
          </p:cNvSpPr>
          <p:nvPr>
            <p:ph type="body" sz="quarter" idx="19"/>
            <p:custDataLst>
              <p:tags r:id="rId9"/>
            </p:custDataLst>
          </p:nvPr>
        </p:nvSpPr>
        <p:spPr>
          <a:xfrm>
            <a:off x="10056812" y="1752600"/>
            <a:ext cx="1620838" cy="763588"/>
          </a:xfrm>
        </p:spPr>
        <p:txBody>
          <a:bodyPr/>
          <a:lstStyle>
            <a:lvl1pPr>
              <a:spcBef>
                <a:spcPts val="100"/>
              </a:spcBef>
              <a:defRPr sz="1400">
                <a:solidFill>
                  <a:schemeClr val="tx1"/>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D1846771-2428-0853-D42F-461553D6D394}"/>
              </a:ext>
            </a:extLst>
          </p:cNvPr>
          <p:cNvSpPr>
            <a:spLocks noGrp="1"/>
          </p:cNvSpPr>
          <p:nvPr>
            <p:ph type="body" sz="quarter" idx="20" hasCustomPrompt="1"/>
            <p:custDataLst>
              <p:tags r:id="rId10"/>
            </p:custDataLst>
          </p:nvPr>
        </p:nvSpPr>
        <p:spPr>
          <a:xfrm>
            <a:off x="4332288" y="2516188"/>
            <a:ext cx="1619250" cy="844550"/>
          </a:xfrm>
        </p:spPr>
        <p:txBody>
          <a:bodyPr/>
          <a:lstStyle>
            <a:lvl1pPr>
              <a:defRPr sz="5400" b="1">
                <a:solidFill>
                  <a:srgbClr val="E30613"/>
                </a:solidFill>
              </a:defRPr>
            </a:lvl1pPr>
          </a:lstStyle>
          <a:p>
            <a:pPr lvl="0"/>
            <a:r>
              <a:rPr lang="en-US"/>
              <a:t>05</a:t>
            </a:r>
          </a:p>
        </p:txBody>
      </p:sp>
      <p:sp>
        <p:nvSpPr>
          <p:cNvPr id="17" name="Text Placeholder 5">
            <a:extLst>
              <a:ext uri="{FF2B5EF4-FFF2-40B4-BE49-F238E27FC236}">
                <a16:creationId xmlns:a16="http://schemas.microsoft.com/office/drawing/2014/main" id="{ACB9BCB7-6C00-957C-E706-962A56BD2C00}"/>
              </a:ext>
            </a:extLst>
          </p:cNvPr>
          <p:cNvSpPr>
            <a:spLocks noGrp="1"/>
          </p:cNvSpPr>
          <p:nvPr>
            <p:ph type="body" sz="quarter" idx="21" hasCustomPrompt="1"/>
            <p:custDataLst>
              <p:tags r:id="rId11"/>
            </p:custDataLst>
          </p:nvPr>
        </p:nvSpPr>
        <p:spPr>
          <a:xfrm>
            <a:off x="6240463" y="2516188"/>
            <a:ext cx="1619250" cy="844550"/>
          </a:xfrm>
        </p:spPr>
        <p:txBody>
          <a:bodyPr/>
          <a:lstStyle>
            <a:lvl1pPr>
              <a:defRPr sz="5400" b="1">
                <a:solidFill>
                  <a:srgbClr val="E30613"/>
                </a:solidFill>
              </a:defRPr>
            </a:lvl1pPr>
          </a:lstStyle>
          <a:p>
            <a:pPr lvl="0"/>
            <a:r>
              <a:rPr lang="en-US"/>
              <a:t>06</a:t>
            </a:r>
          </a:p>
        </p:txBody>
      </p:sp>
      <p:sp>
        <p:nvSpPr>
          <p:cNvPr id="18" name="Text Placeholder 5">
            <a:extLst>
              <a:ext uri="{FF2B5EF4-FFF2-40B4-BE49-F238E27FC236}">
                <a16:creationId xmlns:a16="http://schemas.microsoft.com/office/drawing/2014/main" id="{8C9FC2A9-0FA4-2D3F-E65A-E9CAA7A6728E}"/>
              </a:ext>
            </a:extLst>
          </p:cNvPr>
          <p:cNvSpPr>
            <a:spLocks noGrp="1"/>
          </p:cNvSpPr>
          <p:nvPr>
            <p:ph type="body" sz="quarter" idx="22" hasCustomPrompt="1"/>
            <p:custDataLst>
              <p:tags r:id="rId12"/>
            </p:custDataLst>
          </p:nvPr>
        </p:nvSpPr>
        <p:spPr>
          <a:xfrm>
            <a:off x="8148637" y="2516188"/>
            <a:ext cx="1619251" cy="844550"/>
          </a:xfrm>
        </p:spPr>
        <p:txBody>
          <a:bodyPr/>
          <a:lstStyle>
            <a:lvl1pPr>
              <a:defRPr sz="5400" b="1">
                <a:solidFill>
                  <a:srgbClr val="E30613"/>
                </a:solidFill>
              </a:defRPr>
            </a:lvl1pPr>
          </a:lstStyle>
          <a:p>
            <a:pPr lvl="0"/>
            <a:r>
              <a:rPr lang="en-US"/>
              <a:t>07</a:t>
            </a:r>
          </a:p>
        </p:txBody>
      </p:sp>
      <p:sp>
        <p:nvSpPr>
          <p:cNvPr id="19" name="Text Placeholder 5">
            <a:extLst>
              <a:ext uri="{FF2B5EF4-FFF2-40B4-BE49-F238E27FC236}">
                <a16:creationId xmlns:a16="http://schemas.microsoft.com/office/drawing/2014/main" id="{74322199-3A8A-485E-4A0C-A21923CBA661}"/>
              </a:ext>
            </a:extLst>
          </p:cNvPr>
          <p:cNvSpPr>
            <a:spLocks noGrp="1"/>
          </p:cNvSpPr>
          <p:nvPr>
            <p:ph type="body" sz="quarter" idx="23" hasCustomPrompt="1"/>
            <p:custDataLst>
              <p:tags r:id="rId13"/>
            </p:custDataLst>
          </p:nvPr>
        </p:nvSpPr>
        <p:spPr>
          <a:xfrm>
            <a:off x="10056813" y="2516188"/>
            <a:ext cx="1620837" cy="844550"/>
          </a:xfrm>
        </p:spPr>
        <p:txBody>
          <a:bodyPr/>
          <a:lstStyle>
            <a:lvl1pPr>
              <a:defRPr sz="5400" b="1">
                <a:solidFill>
                  <a:srgbClr val="E30613"/>
                </a:solidFill>
              </a:defRPr>
            </a:lvl1pPr>
          </a:lstStyle>
          <a:p>
            <a:pPr lvl="0"/>
            <a:r>
              <a:rPr lang="en-US"/>
              <a:t>08</a:t>
            </a:r>
          </a:p>
        </p:txBody>
      </p:sp>
      <p:sp>
        <p:nvSpPr>
          <p:cNvPr id="20" name="Text Placeholder 11">
            <a:extLst>
              <a:ext uri="{FF2B5EF4-FFF2-40B4-BE49-F238E27FC236}">
                <a16:creationId xmlns:a16="http://schemas.microsoft.com/office/drawing/2014/main" id="{63F9502E-FF73-D995-6F3C-9302497FE1A7}"/>
              </a:ext>
            </a:extLst>
          </p:cNvPr>
          <p:cNvSpPr>
            <a:spLocks noGrp="1"/>
          </p:cNvSpPr>
          <p:nvPr>
            <p:ph type="body" sz="quarter" idx="24"/>
            <p:custDataLst>
              <p:tags r:id="rId14"/>
            </p:custDataLst>
          </p:nvPr>
        </p:nvSpPr>
        <p:spPr>
          <a:xfrm>
            <a:off x="4332288" y="3360738"/>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21" name="Text Placeholder 11">
            <a:extLst>
              <a:ext uri="{FF2B5EF4-FFF2-40B4-BE49-F238E27FC236}">
                <a16:creationId xmlns:a16="http://schemas.microsoft.com/office/drawing/2014/main" id="{972AA1FB-1BC9-4B6F-A6BB-3B1C85DE2024}"/>
              </a:ext>
            </a:extLst>
          </p:cNvPr>
          <p:cNvSpPr>
            <a:spLocks noGrp="1"/>
          </p:cNvSpPr>
          <p:nvPr>
            <p:ph type="body" sz="quarter" idx="25"/>
            <p:custDataLst>
              <p:tags r:id="rId15"/>
            </p:custDataLst>
          </p:nvPr>
        </p:nvSpPr>
        <p:spPr>
          <a:xfrm>
            <a:off x="6240463" y="3360738"/>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22" name="Text Placeholder 11">
            <a:extLst>
              <a:ext uri="{FF2B5EF4-FFF2-40B4-BE49-F238E27FC236}">
                <a16:creationId xmlns:a16="http://schemas.microsoft.com/office/drawing/2014/main" id="{584F10A8-A8D8-266A-08BA-80EA5E16312F}"/>
              </a:ext>
            </a:extLst>
          </p:cNvPr>
          <p:cNvSpPr>
            <a:spLocks noGrp="1"/>
          </p:cNvSpPr>
          <p:nvPr>
            <p:ph type="body" sz="quarter" idx="26"/>
            <p:custDataLst>
              <p:tags r:id="rId16"/>
            </p:custDataLst>
          </p:nvPr>
        </p:nvSpPr>
        <p:spPr>
          <a:xfrm>
            <a:off x="8148636" y="3360738"/>
            <a:ext cx="1619252" cy="763588"/>
          </a:xfrm>
        </p:spPr>
        <p:txBody>
          <a:bodyPr/>
          <a:lstStyle>
            <a:lvl1pPr>
              <a:spcBef>
                <a:spcPts val="100"/>
              </a:spcBef>
              <a:defRPr sz="1400">
                <a:solidFill>
                  <a:schemeClr val="tx1"/>
                </a:solidFill>
              </a:defRPr>
            </a:lvl1pPr>
          </a:lstStyle>
          <a:p>
            <a:pPr lvl="0"/>
            <a:r>
              <a:rPr lang="en-US"/>
              <a:t>Click to edit Master text styles</a:t>
            </a:r>
          </a:p>
        </p:txBody>
      </p:sp>
      <p:sp>
        <p:nvSpPr>
          <p:cNvPr id="23" name="Text Placeholder 11">
            <a:extLst>
              <a:ext uri="{FF2B5EF4-FFF2-40B4-BE49-F238E27FC236}">
                <a16:creationId xmlns:a16="http://schemas.microsoft.com/office/drawing/2014/main" id="{DDF6D27E-2141-31D1-3D5D-860903300867}"/>
              </a:ext>
            </a:extLst>
          </p:cNvPr>
          <p:cNvSpPr>
            <a:spLocks noGrp="1"/>
          </p:cNvSpPr>
          <p:nvPr>
            <p:ph type="body" sz="quarter" idx="27"/>
            <p:custDataLst>
              <p:tags r:id="rId17"/>
            </p:custDataLst>
          </p:nvPr>
        </p:nvSpPr>
        <p:spPr>
          <a:xfrm>
            <a:off x="10056813" y="3360738"/>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24" name="Text Placeholder 5">
            <a:extLst>
              <a:ext uri="{FF2B5EF4-FFF2-40B4-BE49-F238E27FC236}">
                <a16:creationId xmlns:a16="http://schemas.microsoft.com/office/drawing/2014/main" id="{ADDA4466-74D2-BFE6-7ED5-F8CA98C09101}"/>
              </a:ext>
            </a:extLst>
          </p:cNvPr>
          <p:cNvSpPr>
            <a:spLocks noGrp="1"/>
          </p:cNvSpPr>
          <p:nvPr>
            <p:ph type="body" sz="quarter" idx="28" hasCustomPrompt="1"/>
            <p:custDataLst>
              <p:tags r:id="rId18"/>
            </p:custDataLst>
          </p:nvPr>
        </p:nvSpPr>
        <p:spPr>
          <a:xfrm>
            <a:off x="4332288" y="4137025"/>
            <a:ext cx="1619250" cy="844550"/>
          </a:xfrm>
        </p:spPr>
        <p:txBody>
          <a:bodyPr/>
          <a:lstStyle>
            <a:lvl1pPr>
              <a:defRPr sz="5400" b="1">
                <a:solidFill>
                  <a:srgbClr val="E30613"/>
                </a:solidFill>
              </a:defRPr>
            </a:lvl1pPr>
          </a:lstStyle>
          <a:p>
            <a:pPr lvl="0"/>
            <a:r>
              <a:rPr lang="en-US"/>
              <a:t>09</a:t>
            </a:r>
          </a:p>
        </p:txBody>
      </p:sp>
      <p:sp>
        <p:nvSpPr>
          <p:cNvPr id="25" name="Text Placeholder 5">
            <a:extLst>
              <a:ext uri="{FF2B5EF4-FFF2-40B4-BE49-F238E27FC236}">
                <a16:creationId xmlns:a16="http://schemas.microsoft.com/office/drawing/2014/main" id="{A4942136-F421-D540-7E19-FA2659569AF4}"/>
              </a:ext>
            </a:extLst>
          </p:cNvPr>
          <p:cNvSpPr>
            <a:spLocks noGrp="1"/>
          </p:cNvSpPr>
          <p:nvPr>
            <p:ph type="body" sz="quarter" idx="29" hasCustomPrompt="1"/>
            <p:custDataLst>
              <p:tags r:id="rId19"/>
            </p:custDataLst>
          </p:nvPr>
        </p:nvSpPr>
        <p:spPr>
          <a:xfrm>
            <a:off x="6240463" y="4137025"/>
            <a:ext cx="1619250" cy="844550"/>
          </a:xfrm>
        </p:spPr>
        <p:txBody>
          <a:bodyPr/>
          <a:lstStyle>
            <a:lvl1pPr>
              <a:defRPr sz="5400" b="1">
                <a:solidFill>
                  <a:srgbClr val="E30613"/>
                </a:solidFill>
              </a:defRPr>
            </a:lvl1pPr>
          </a:lstStyle>
          <a:p>
            <a:pPr lvl="0"/>
            <a:r>
              <a:rPr lang="en-US"/>
              <a:t>10</a:t>
            </a:r>
          </a:p>
        </p:txBody>
      </p:sp>
      <p:sp>
        <p:nvSpPr>
          <p:cNvPr id="26" name="Text Placeholder 5">
            <a:extLst>
              <a:ext uri="{FF2B5EF4-FFF2-40B4-BE49-F238E27FC236}">
                <a16:creationId xmlns:a16="http://schemas.microsoft.com/office/drawing/2014/main" id="{FAE27636-31BB-A878-3912-17361466ED33}"/>
              </a:ext>
            </a:extLst>
          </p:cNvPr>
          <p:cNvSpPr>
            <a:spLocks noGrp="1"/>
          </p:cNvSpPr>
          <p:nvPr>
            <p:ph type="body" sz="quarter" idx="30" hasCustomPrompt="1"/>
            <p:custDataLst>
              <p:tags r:id="rId20"/>
            </p:custDataLst>
          </p:nvPr>
        </p:nvSpPr>
        <p:spPr>
          <a:xfrm>
            <a:off x="8148637" y="4137025"/>
            <a:ext cx="1619252" cy="844550"/>
          </a:xfrm>
        </p:spPr>
        <p:txBody>
          <a:bodyPr/>
          <a:lstStyle>
            <a:lvl1pPr>
              <a:defRPr sz="5400" b="1">
                <a:solidFill>
                  <a:srgbClr val="E30613"/>
                </a:solidFill>
              </a:defRPr>
            </a:lvl1pPr>
          </a:lstStyle>
          <a:p>
            <a:pPr lvl="0"/>
            <a:r>
              <a:rPr lang="en-US"/>
              <a:t>11</a:t>
            </a:r>
          </a:p>
        </p:txBody>
      </p:sp>
      <p:sp>
        <p:nvSpPr>
          <p:cNvPr id="27" name="Text Placeholder 5">
            <a:extLst>
              <a:ext uri="{FF2B5EF4-FFF2-40B4-BE49-F238E27FC236}">
                <a16:creationId xmlns:a16="http://schemas.microsoft.com/office/drawing/2014/main" id="{31B96FF7-254A-A952-B5FF-CD86005BFB01}"/>
              </a:ext>
            </a:extLst>
          </p:cNvPr>
          <p:cNvSpPr>
            <a:spLocks noGrp="1"/>
          </p:cNvSpPr>
          <p:nvPr>
            <p:ph type="body" sz="quarter" idx="31" hasCustomPrompt="1"/>
            <p:custDataLst>
              <p:tags r:id="rId21"/>
            </p:custDataLst>
          </p:nvPr>
        </p:nvSpPr>
        <p:spPr>
          <a:xfrm>
            <a:off x="10056813" y="4137025"/>
            <a:ext cx="1620837" cy="844550"/>
          </a:xfrm>
        </p:spPr>
        <p:txBody>
          <a:bodyPr/>
          <a:lstStyle>
            <a:lvl1pPr>
              <a:defRPr sz="5400" b="1">
                <a:solidFill>
                  <a:srgbClr val="E30613"/>
                </a:solidFill>
              </a:defRPr>
            </a:lvl1pPr>
          </a:lstStyle>
          <a:p>
            <a:pPr lvl="0"/>
            <a:r>
              <a:rPr lang="en-US"/>
              <a:t>12</a:t>
            </a:r>
          </a:p>
        </p:txBody>
      </p:sp>
      <p:sp>
        <p:nvSpPr>
          <p:cNvPr id="28" name="Text Placeholder 11">
            <a:extLst>
              <a:ext uri="{FF2B5EF4-FFF2-40B4-BE49-F238E27FC236}">
                <a16:creationId xmlns:a16="http://schemas.microsoft.com/office/drawing/2014/main" id="{E5D64A45-1FCF-699B-01B7-47B1A68BA3EC}"/>
              </a:ext>
            </a:extLst>
          </p:cNvPr>
          <p:cNvSpPr>
            <a:spLocks noGrp="1"/>
          </p:cNvSpPr>
          <p:nvPr>
            <p:ph type="body" sz="quarter" idx="32"/>
            <p:custDataLst>
              <p:tags r:id="rId22"/>
            </p:custDataLst>
          </p:nvPr>
        </p:nvSpPr>
        <p:spPr>
          <a:xfrm>
            <a:off x="4332288" y="4981575"/>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29" name="Text Placeholder 11">
            <a:extLst>
              <a:ext uri="{FF2B5EF4-FFF2-40B4-BE49-F238E27FC236}">
                <a16:creationId xmlns:a16="http://schemas.microsoft.com/office/drawing/2014/main" id="{9525A5C5-AFB4-E77C-A5F0-974A95FD3D41}"/>
              </a:ext>
            </a:extLst>
          </p:cNvPr>
          <p:cNvSpPr>
            <a:spLocks noGrp="1"/>
          </p:cNvSpPr>
          <p:nvPr>
            <p:ph type="body" sz="quarter" idx="33"/>
            <p:custDataLst>
              <p:tags r:id="rId23"/>
            </p:custDataLst>
          </p:nvPr>
        </p:nvSpPr>
        <p:spPr>
          <a:xfrm>
            <a:off x="6240461" y="4981575"/>
            <a:ext cx="1619252" cy="763588"/>
          </a:xfrm>
        </p:spPr>
        <p:txBody>
          <a:bodyPr/>
          <a:lstStyle>
            <a:lvl1pPr>
              <a:spcBef>
                <a:spcPts val="100"/>
              </a:spcBef>
              <a:defRPr sz="1400">
                <a:solidFill>
                  <a:schemeClr val="tx1"/>
                </a:solidFill>
              </a:defRPr>
            </a:lvl1pPr>
          </a:lstStyle>
          <a:p>
            <a:pPr lvl="0"/>
            <a:r>
              <a:rPr lang="en-US"/>
              <a:t>Click to edit Master text styles</a:t>
            </a:r>
          </a:p>
        </p:txBody>
      </p:sp>
      <p:sp>
        <p:nvSpPr>
          <p:cNvPr id="30" name="Text Placeholder 11">
            <a:extLst>
              <a:ext uri="{FF2B5EF4-FFF2-40B4-BE49-F238E27FC236}">
                <a16:creationId xmlns:a16="http://schemas.microsoft.com/office/drawing/2014/main" id="{0E051BD9-C653-1831-A949-C71076F43D5B}"/>
              </a:ext>
            </a:extLst>
          </p:cNvPr>
          <p:cNvSpPr>
            <a:spLocks noGrp="1"/>
          </p:cNvSpPr>
          <p:nvPr>
            <p:ph type="body" sz="quarter" idx="34"/>
            <p:custDataLst>
              <p:tags r:id="rId24"/>
            </p:custDataLst>
          </p:nvPr>
        </p:nvSpPr>
        <p:spPr>
          <a:xfrm>
            <a:off x="8148638" y="4981575"/>
            <a:ext cx="1619250" cy="763588"/>
          </a:xfrm>
        </p:spPr>
        <p:txBody>
          <a:bodyPr/>
          <a:lstStyle>
            <a:lvl1pPr>
              <a:spcBef>
                <a:spcPts val="100"/>
              </a:spcBef>
              <a:defRPr sz="1400">
                <a:solidFill>
                  <a:schemeClr val="tx1"/>
                </a:solidFill>
              </a:defRPr>
            </a:lvl1pPr>
          </a:lstStyle>
          <a:p>
            <a:pPr lvl="0"/>
            <a:r>
              <a:rPr lang="en-US"/>
              <a:t>Click to edit Master text styles</a:t>
            </a:r>
          </a:p>
        </p:txBody>
      </p:sp>
      <p:sp>
        <p:nvSpPr>
          <p:cNvPr id="31" name="Text Placeholder 11">
            <a:extLst>
              <a:ext uri="{FF2B5EF4-FFF2-40B4-BE49-F238E27FC236}">
                <a16:creationId xmlns:a16="http://schemas.microsoft.com/office/drawing/2014/main" id="{9559B0CE-13EF-416F-08A0-C4DBAC601BE8}"/>
              </a:ext>
            </a:extLst>
          </p:cNvPr>
          <p:cNvSpPr>
            <a:spLocks noGrp="1"/>
          </p:cNvSpPr>
          <p:nvPr>
            <p:ph type="body" sz="quarter" idx="35"/>
            <p:custDataLst>
              <p:tags r:id="rId25"/>
            </p:custDataLst>
          </p:nvPr>
        </p:nvSpPr>
        <p:spPr>
          <a:xfrm>
            <a:off x="10056813" y="4981575"/>
            <a:ext cx="1620837" cy="763588"/>
          </a:xfrm>
        </p:spPr>
        <p:txBody>
          <a:bodyPr/>
          <a:lstStyle>
            <a:lvl1pPr>
              <a:spcBef>
                <a:spcPts val="100"/>
              </a:spcBef>
              <a:defRPr sz="1400">
                <a:solidFill>
                  <a:schemeClr val="tx1"/>
                </a:solidFill>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BB6BE7B2-50F5-F92A-485A-4C4D5C7E112B}"/>
              </a:ext>
            </a:extLst>
          </p:cNvPr>
          <p:cNvSpPr>
            <a:spLocks noGrp="1"/>
          </p:cNvSpPr>
          <p:nvPr>
            <p:ph type="sldNum" sz="quarter" idx="36"/>
            <p:custDataLst>
              <p:tags r:id="rId26"/>
            </p:custDataLst>
          </p:nvPr>
        </p:nvSpPr>
        <p:spPr/>
        <p:txBody>
          <a:bodyPr/>
          <a:lstStyle>
            <a:lvl1pPr>
              <a:defRPr>
                <a:solidFill>
                  <a:schemeClr val="tx1"/>
                </a:solidFill>
              </a:defRPr>
            </a:lvl1p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5273302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33967-FF17-1096-0C95-389185A9E4B5}"/>
              </a:ext>
            </a:extLst>
          </p:cNvPr>
          <p:cNvSpPr>
            <a:spLocks noGrp="1"/>
          </p:cNvSpPr>
          <p:nvPr>
            <p:ph type="title"/>
            <p:custDataLst>
              <p:tags r:id="rId1"/>
            </p:custDataLst>
          </p:nvPr>
        </p:nvSpPr>
        <p:spPr/>
        <p:txBody>
          <a:bodyPr/>
          <a:lstStyle>
            <a:lvl1pPr>
              <a:defRPr>
                <a:solidFill>
                  <a:schemeClr val="tx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0D369C3B-EDA8-43AC-D1AB-815F4066E4D3}"/>
              </a:ext>
            </a:extLst>
          </p:cNvPr>
          <p:cNvSpPr>
            <a:spLocks noGrp="1"/>
          </p:cNvSpPr>
          <p:nvPr>
            <p:ph type="body" sz="quarter" idx="12"/>
            <p:custDataLst>
              <p:tags r:id="rId2"/>
            </p:custDataLst>
          </p:nvPr>
        </p:nvSpPr>
        <p:spPr>
          <a:xfrm>
            <a:off x="523073" y="1646239"/>
            <a:ext cx="3809215" cy="41449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A9F58D2F-38BA-F649-7B37-CBE74CD53EED}"/>
              </a:ext>
            </a:extLst>
          </p:cNvPr>
          <p:cNvSpPr>
            <a:spLocks noGrp="1"/>
          </p:cNvSpPr>
          <p:nvPr>
            <p:ph type="pic" sz="quarter" idx="13"/>
            <p:custDataLst>
              <p:tags r:id="rId3"/>
            </p:custDataLst>
          </p:nvPr>
        </p:nvSpPr>
        <p:spPr>
          <a:xfrm>
            <a:off x="4676775" y="1646239"/>
            <a:ext cx="7000875" cy="4144962"/>
          </a:xfrm>
        </p:spPr>
        <p:txBody>
          <a:bodyPr/>
          <a:lstStyle>
            <a:lvl1pPr>
              <a:defRPr>
                <a:solidFill>
                  <a:schemeClr val="tx1"/>
                </a:solidFill>
              </a:defRPr>
            </a:lvl1pPr>
          </a:lstStyle>
          <a:p>
            <a:r>
              <a:rPr lang="en-US"/>
              <a:t>Click icon to add picture</a:t>
            </a:r>
            <a:endParaRPr lang="en-GB"/>
          </a:p>
        </p:txBody>
      </p:sp>
      <p:sp>
        <p:nvSpPr>
          <p:cNvPr id="7" name="Slide Number Placeholder 6">
            <a:extLst>
              <a:ext uri="{FF2B5EF4-FFF2-40B4-BE49-F238E27FC236}">
                <a16:creationId xmlns:a16="http://schemas.microsoft.com/office/drawing/2014/main" id="{8F14FCCF-14D4-85F5-ADE8-A7D6329E6C40}"/>
              </a:ext>
            </a:extLst>
          </p:cNvPr>
          <p:cNvSpPr>
            <a:spLocks noGrp="1"/>
          </p:cNvSpPr>
          <p:nvPr>
            <p:ph type="sldNum" sz="quarter" idx="14"/>
            <p:custDataLst>
              <p:tags r:id="rId4"/>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159895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custDataLst>
              <p:tags r:id="rId1"/>
            </p:custDataLst>
          </p:nvPr>
        </p:nvSpPr>
        <p:spPr>
          <a:xfrm>
            <a:off x="6149975" y="0"/>
            <a:ext cx="6042023" cy="6857999"/>
          </a:xfrm>
        </p:spPr>
        <p:txBody>
          <a:bodyPr anchor="ctr" anchorCtr="0"/>
          <a:lstStyle>
            <a:lvl1pPr marL="4319588" indent="0" algn="ctr">
              <a:defRPr sz="1400" i="0" baseline="0">
                <a:solidFill>
                  <a:schemeClr val="tx1"/>
                </a:solidFill>
                <a:latin typeface="+mn-lt"/>
              </a:defRPr>
            </a:lvl1pPr>
          </a:lstStyle>
          <a:p>
            <a:pPr marL="4320000" marR="0" lvl="0" indent="0" algn="l" defTabSz="914377" rtl="0" eaLnBrk="1" fontAlgn="auto" latinLnBrk="0" hangingPunct="1">
              <a:lnSpc>
                <a:spcPct val="100000"/>
              </a:lnSpc>
              <a:spcBef>
                <a:spcPts val="1300"/>
              </a:spcBef>
              <a:spcAft>
                <a:spcPts val="0"/>
              </a:spcAft>
              <a:buClrTx/>
              <a:buSzTx/>
              <a:buFontTx/>
              <a:buNone/>
              <a:tabLst/>
              <a:defRPr/>
            </a:pPr>
            <a:r>
              <a:rPr lang="en-GB"/>
              <a:t>Click icon to add picture, then send picture to the back so the JLL logo appears</a:t>
            </a:r>
          </a:p>
        </p:txBody>
      </p:sp>
      <p:sp>
        <p:nvSpPr>
          <p:cNvPr id="4" name="Title 3">
            <a:extLst>
              <a:ext uri="{FF2B5EF4-FFF2-40B4-BE49-F238E27FC236}">
                <a16:creationId xmlns:a16="http://schemas.microsoft.com/office/drawing/2014/main" id="{71B67E41-1E65-CC02-0282-AE9749E503ED}"/>
              </a:ext>
            </a:extLst>
          </p:cNvPr>
          <p:cNvSpPr>
            <a:spLocks noGrp="1"/>
          </p:cNvSpPr>
          <p:nvPr>
            <p:ph type="title"/>
            <p:custDataLst>
              <p:tags r:id="rId2"/>
            </p:custDataLst>
          </p:nvPr>
        </p:nvSpPr>
        <p:spPr>
          <a:xfrm>
            <a:off x="250825" y="2649600"/>
            <a:ext cx="5768975" cy="1609724"/>
          </a:xfrm>
        </p:spPr>
        <p:txBody>
          <a:bodyPr anchor="b" anchorCtr="0"/>
          <a:lstStyle>
            <a:lvl1pPr>
              <a:defRPr sz="5400" b="0">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4DAE4FD5-4F7F-9997-714C-FDC645C6AE1C}"/>
              </a:ext>
            </a:extLst>
          </p:cNvPr>
          <p:cNvSpPr>
            <a:spLocks noGrp="1"/>
          </p:cNvSpPr>
          <p:nvPr>
            <p:ph type="sldNum" sz="quarter" idx="16"/>
            <p:custDataLst>
              <p:tags r:id="rId3"/>
            </p:custDataLst>
          </p:nvPr>
        </p:nvSpPr>
        <p:spPr/>
        <p:txBody>
          <a:bodyPr/>
          <a:lstStyle/>
          <a:p>
            <a:fld id="{0001D976-1952-4225-8B5D-FB6C01AF759E}" type="slidenum">
              <a:rPr lang="en-US" noProof="0" smtClean="0"/>
              <a:pPr/>
              <a:t>‹#›</a:t>
            </a:fld>
            <a:r>
              <a:rPr lang="en-US" noProof="0"/>
              <a:t>  |  © 2022 Jones Lang LaSalle IP, Inc. All rights reserved.</a:t>
            </a:r>
          </a:p>
        </p:txBody>
      </p:sp>
    </p:spTree>
    <p:extLst>
      <p:ext uri="{BB962C8B-B14F-4D97-AF65-F5344CB8AC3E}">
        <p14:creationId xmlns:p14="http://schemas.microsoft.com/office/powerpoint/2010/main" val="30478245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BDAD9D8C-A3CC-B789-F66F-61D4A76B7C81}"/>
              </a:ext>
            </a:extLst>
          </p:cNvPr>
          <p:cNvSpPr>
            <a:spLocks noGrp="1"/>
          </p:cNvSpPr>
          <p:nvPr>
            <p:ph type="pic" sz="quarter" idx="13"/>
            <p:custDataLst>
              <p:tags r:id="rId1"/>
            </p:custDataLst>
          </p:nvPr>
        </p:nvSpPr>
        <p:spPr>
          <a:xfrm>
            <a:off x="4860235" y="0"/>
            <a:ext cx="7331765" cy="685799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F7BDD136-07DC-B0FA-905D-866FED0052D8}"/>
              </a:ext>
            </a:extLst>
          </p:cNvPr>
          <p:cNvSpPr>
            <a:spLocks noGrp="1"/>
          </p:cNvSpPr>
          <p:nvPr>
            <p:ph type="title"/>
            <p:custDataLst>
              <p:tags r:id="rId2"/>
            </p:custDataLst>
          </p:nvPr>
        </p:nvSpPr>
        <p:spPr>
          <a:xfrm>
            <a:off x="515938" y="415926"/>
            <a:ext cx="4027487" cy="1230312"/>
          </a:xfrm>
        </p:spPr>
        <p:txBody>
          <a:bodyPr/>
          <a:lstStyle/>
          <a:p>
            <a:r>
              <a:rPr lang="en-US"/>
              <a:t>Click to edit Master title style</a:t>
            </a:r>
            <a:endParaRPr lang="en-GB"/>
          </a:p>
        </p:txBody>
      </p:sp>
      <p:sp>
        <p:nvSpPr>
          <p:cNvPr id="5" name="Text Placeholder 5">
            <a:extLst>
              <a:ext uri="{FF2B5EF4-FFF2-40B4-BE49-F238E27FC236}">
                <a16:creationId xmlns:a16="http://schemas.microsoft.com/office/drawing/2014/main" id="{594F2621-4BD8-E445-27F7-ABC92AD4572F}"/>
              </a:ext>
            </a:extLst>
          </p:cNvPr>
          <p:cNvSpPr>
            <a:spLocks noGrp="1"/>
          </p:cNvSpPr>
          <p:nvPr>
            <p:ph type="body" sz="quarter" idx="12"/>
            <p:custDataLst>
              <p:tags r:id="rId3"/>
            </p:custDataLst>
          </p:nvPr>
        </p:nvSpPr>
        <p:spPr>
          <a:xfrm>
            <a:off x="515938" y="1646238"/>
            <a:ext cx="4027487" cy="45910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425BD29-AD86-5314-2E9E-45051F442966}"/>
              </a:ext>
            </a:extLst>
          </p:cNvPr>
          <p:cNvSpPr>
            <a:spLocks noGrp="1"/>
          </p:cNvSpPr>
          <p:nvPr>
            <p:ph type="sldNum" sz="quarter" idx="14"/>
            <p:custDataLst>
              <p:tags r:id="rId4"/>
            </p:custDataLst>
          </p:nvPr>
        </p:nvSpPr>
        <p:spPr/>
        <p:txBody>
          <a:bodyPr/>
          <a:lstStyle/>
          <a:p>
            <a:fld id="{0001D976-1952-4225-8B5D-FB6C01AF759E}" type="slidenum">
              <a:rPr lang="en-US" smtClean="0"/>
              <a:pPr/>
              <a:t>‹#›</a:t>
            </a:fld>
            <a:r>
              <a:rPr lang="en-US"/>
              <a:t>  |  © 2023 Jones Lang LaSalle IP, Inc. All rights reserved.</a:t>
            </a:r>
            <a:endParaRPr lang="en-US" noProof="0"/>
          </a:p>
        </p:txBody>
      </p:sp>
    </p:spTree>
    <p:extLst>
      <p:ext uri="{BB962C8B-B14F-4D97-AF65-F5344CB8AC3E}">
        <p14:creationId xmlns:p14="http://schemas.microsoft.com/office/powerpoint/2010/main" val="946794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o_Single_San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09AD25-166E-A35F-6E2A-98C4FE3476FC}"/>
              </a:ext>
            </a:extLst>
          </p:cNvPr>
          <p:cNvSpPr/>
          <p:nvPr userDrawn="1"/>
        </p:nvSpPr>
        <p:spPr>
          <a:xfrm flipV="1">
            <a:off x="0" y="1646238"/>
            <a:ext cx="12192000" cy="5211762"/>
          </a:xfrm>
          <a:prstGeom prst="rect">
            <a:avLst/>
          </a:prstGeom>
          <a:solidFill>
            <a:srgbClr val="F3ED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 Placeholder 15">
            <a:extLst>
              <a:ext uri="{FF2B5EF4-FFF2-40B4-BE49-F238E27FC236}">
                <a16:creationId xmlns:a16="http://schemas.microsoft.com/office/drawing/2014/main" id="{AD960AC4-B231-95A2-12AE-08EEBF7E1E07}"/>
              </a:ext>
            </a:extLst>
          </p:cNvPr>
          <p:cNvSpPr>
            <a:spLocks noGrp="1"/>
          </p:cNvSpPr>
          <p:nvPr>
            <p:ph type="body" sz="quarter" idx="16" hasCustomPrompt="1"/>
          </p:nvPr>
        </p:nvSpPr>
        <p:spPr>
          <a:xfrm>
            <a:off x="5103059" y="2603108"/>
            <a:ext cx="4969310" cy="339725"/>
          </a:xfrm>
        </p:spPr>
        <p:txBody>
          <a:bodyPr anchor="ctr" anchorCtr="0"/>
          <a:lstStyle>
            <a:lvl1pPr>
              <a:defRPr sz="1200" b="1"/>
            </a:lvl1pPr>
          </a:lstStyle>
          <a:p>
            <a:pPr lvl="0"/>
            <a:r>
              <a:rPr lang="en-US"/>
              <a:t>Click to edit text</a:t>
            </a:r>
          </a:p>
        </p:txBody>
      </p:sp>
      <p:sp>
        <p:nvSpPr>
          <p:cNvPr id="2" name="Title 1">
            <a:extLst>
              <a:ext uri="{FF2B5EF4-FFF2-40B4-BE49-F238E27FC236}">
                <a16:creationId xmlns:a16="http://schemas.microsoft.com/office/drawing/2014/main" id="{AF0DF083-4100-6872-B05E-DCCFA5D67743}"/>
              </a:ext>
            </a:extLst>
          </p:cNvPr>
          <p:cNvSpPr>
            <a:spLocks noGrp="1"/>
          </p:cNvSpPr>
          <p:nvPr>
            <p:ph type="title"/>
          </p:nvPr>
        </p:nvSpPr>
        <p:spPr>
          <a:xfrm>
            <a:off x="2424113" y="599204"/>
            <a:ext cx="5435601" cy="424800"/>
          </a:xfrm>
        </p:spPr>
        <p:txBody>
          <a:bodyPr/>
          <a:lstStyle>
            <a:lvl1pPr>
              <a:defRPr sz="3000"/>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4" name="Picture Placeholder 20">
            <a:extLst>
              <a:ext uri="{FF2B5EF4-FFF2-40B4-BE49-F238E27FC236}">
                <a16:creationId xmlns:a16="http://schemas.microsoft.com/office/drawing/2014/main" id="{C20C5F40-6286-B339-1FB9-E2179AAD26A4}"/>
              </a:ext>
            </a:extLst>
          </p:cNvPr>
          <p:cNvSpPr>
            <a:spLocks noGrp="1" noChangeAspect="1"/>
          </p:cNvSpPr>
          <p:nvPr>
            <p:ph type="pic" sz="quarter" idx="15"/>
          </p:nvPr>
        </p:nvSpPr>
        <p:spPr>
          <a:xfrm>
            <a:off x="514351" y="415925"/>
            <a:ext cx="1378727" cy="2069798"/>
          </a:xfrm>
          <a:solidFill>
            <a:schemeClr val="bg1"/>
          </a:solidFill>
        </p:spPr>
        <p:txBody>
          <a:bodyPr/>
          <a:lstStyle>
            <a:lvl1pPr algn="ctr">
              <a:defRPr/>
            </a:lvl1pPr>
          </a:lstStyle>
          <a:p>
            <a:r>
              <a:rPr lang="en-US"/>
              <a:t>Click icon to add picture</a:t>
            </a:r>
            <a:endParaRPr lang="en-GB"/>
          </a:p>
        </p:txBody>
      </p:sp>
      <p:pic>
        <p:nvPicPr>
          <p:cNvPr id="5" name="Graphic 4">
            <a:extLst>
              <a:ext uri="{FF2B5EF4-FFF2-40B4-BE49-F238E27FC236}">
                <a16:creationId xmlns:a16="http://schemas.microsoft.com/office/drawing/2014/main" id="{B5BE46E4-C67F-B383-ABD5-272E086BAC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9036" y="1080710"/>
            <a:ext cx="314378" cy="314378"/>
          </a:xfrm>
          <a:prstGeom prst="rect">
            <a:avLst/>
          </a:prstGeom>
        </p:spPr>
      </p:pic>
      <p:pic>
        <p:nvPicPr>
          <p:cNvPr id="6" name="Graphic 5">
            <a:extLst>
              <a:ext uri="{FF2B5EF4-FFF2-40B4-BE49-F238E27FC236}">
                <a16:creationId xmlns:a16="http://schemas.microsoft.com/office/drawing/2014/main" id="{86313D1D-2B91-1E5F-C20F-BC05651632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9362" y="768955"/>
            <a:ext cx="362964" cy="362964"/>
          </a:xfrm>
          <a:prstGeom prst="rect">
            <a:avLst/>
          </a:prstGeom>
        </p:spPr>
      </p:pic>
      <p:pic>
        <p:nvPicPr>
          <p:cNvPr id="7" name="Graphic 6">
            <a:extLst>
              <a:ext uri="{FF2B5EF4-FFF2-40B4-BE49-F238E27FC236}">
                <a16:creationId xmlns:a16="http://schemas.microsoft.com/office/drawing/2014/main" id="{2A1B231C-4FD4-4B72-7625-9DEE7645054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299" y="2544218"/>
            <a:ext cx="457200" cy="457200"/>
          </a:xfrm>
          <a:prstGeom prst="rect">
            <a:avLst/>
          </a:prstGeom>
        </p:spPr>
      </p:pic>
      <p:pic>
        <p:nvPicPr>
          <p:cNvPr id="8" name="Graphic 7">
            <a:extLst>
              <a:ext uri="{FF2B5EF4-FFF2-40B4-BE49-F238E27FC236}">
                <a16:creationId xmlns:a16="http://schemas.microsoft.com/office/drawing/2014/main" id="{A9695432-89B2-43D6-82B2-771DE4F0BDF6}"/>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219" y="4411964"/>
            <a:ext cx="504000" cy="504000"/>
          </a:xfrm>
          <a:prstGeom prst="rect">
            <a:avLst/>
          </a:prstGeom>
        </p:spPr>
      </p:pic>
      <p:pic>
        <p:nvPicPr>
          <p:cNvPr id="9" name="Graphic 8">
            <a:extLst>
              <a:ext uri="{FF2B5EF4-FFF2-40B4-BE49-F238E27FC236}">
                <a16:creationId xmlns:a16="http://schemas.microsoft.com/office/drawing/2014/main" id="{C9546685-476E-7735-282A-9DC19E682394}"/>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62788" y="4447524"/>
            <a:ext cx="457200" cy="457200"/>
          </a:xfrm>
          <a:prstGeom prst="rect">
            <a:avLst/>
          </a:prstGeom>
        </p:spPr>
      </p:pic>
      <p:pic>
        <p:nvPicPr>
          <p:cNvPr id="10" name="Graphic 9">
            <a:extLst>
              <a:ext uri="{FF2B5EF4-FFF2-40B4-BE49-F238E27FC236}">
                <a16:creationId xmlns:a16="http://schemas.microsoft.com/office/drawing/2014/main" id="{50407CE7-F4D9-6F4A-41AA-C8DBA6CB9341}"/>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07177" y="2549298"/>
            <a:ext cx="457200" cy="457200"/>
          </a:xfrm>
          <a:prstGeom prst="rect">
            <a:avLst/>
          </a:prstGeom>
        </p:spPr>
      </p:pic>
      <p:sp>
        <p:nvSpPr>
          <p:cNvPr id="11" name="TextBox 10">
            <a:extLst>
              <a:ext uri="{FF2B5EF4-FFF2-40B4-BE49-F238E27FC236}">
                <a16:creationId xmlns:a16="http://schemas.microsoft.com/office/drawing/2014/main" id="{51FF9C42-9764-D1CA-389A-46EC1D37A41F}"/>
              </a:ext>
            </a:extLst>
          </p:cNvPr>
          <p:cNvSpPr txBox="1"/>
          <p:nvPr userDrawn="1"/>
        </p:nvSpPr>
        <p:spPr>
          <a:xfrm>
            <a:off x="945219" y="2602803"/>
            <a:ext cx="1189969" cy="340030"/>
          </a:xfrm>
          <a:prstGeom prst="rect">
            <a:avLst/>
          </a:prstGeom>
          <a:noFill/>
        </p:spPr>
        <p:txBody>
          <a:bodyPr wrap="none" lIns="0" tIns="0" rIns="0" bIns="0" rtlCol="0" anchor="ctr" anchorCtr="0">
            <a:noAutofit/>
          </a:bodyPr>
          <a:lstStyle/>
          <a:p>
            <a:pPr algn="l"/>
            <a:r>
              <a:rPr lang="en-GB" sz="1200" b="1"/>
              <a:t>Experience</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945219" y="4493949"/>
            <a:ext cx="1189969" cy="340030"/>
          </a:xfrm>
          <a:prstGeom prst="rect">
            <a:avLst/>
          </a:prstGeom>
          <a:noFill/>
        </p:spPr>
        <p:txBody>
          <a:bodyPr wrap="none" lIns="0" tIns="0" rIns="0" bIns="0" rtlCol="0" anchor="ctr" anchorCtr="0">
            <a:noAutofit/>
          </a:bodyPr>
          <a:lstStyle/>
          <a:p>
            <a:pPr algn="l"/>
            <a:r>
              <a:rPr lang="en-GB" sz="1200" b="1"/>
              <a:t>Education</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3119988" y="4506109"/>
            <a:ext cx="1189969" cy="340030"/>
          </a:xfrm>
          <a:prstGeom prst="rect">
            <a:avLst/>
          </a:prstGeom>
          <a:noFill/>
        </p:spPr>
        <p:txBody>
          <a:bodyPr wrap="none" lIns="0" tIns="0" rIns="0" bIns="0" rtlCol="0" anchor="ctr" anchorCtr="0">
            <a:noAutofit/>
          </a:bodyPr>
          <a:lstStyle/>
          <a:p>
            <a:pPr algn="l"/>
            <a:r>
              <a:rPr lang="en-GB" sz="1200" b="1"/>
              <a:t>Client network</a:t>
            </a:r>
          </a:p>
        </p:txBody>
      </p:sp>
      <p:sp>
        <p:nvSpPr>
          <p:cNvPr id="19" name="Text Placeholder 18">
            <a:extLst>
              <a:ext uri="{FF2B5EF4-FFF2-40B4-BE49-F238E27FC236}">
                <a16:creationId xmlns:a16="http://schemas.microsoft.com/office/drawing/2014/main" id="{1631612D-722F-C1D1-F6C8-E680E59F5581}"/>
              </a:ext>
            </a:extLst>
          </p:cNvPr>
          <p:cNvSpPr>
            <a:spLocks noGrp="1"/>
          </p:cNvSpPr>
          <p:nvPr>
            <p:ph type="body" sz="quarter" idx="17" hasCustomPrompt="1"/>
          </p:nvPr>
        </p:nvSpPr>
        <p:spPr>
          <a:xfrm>
            <a:off x="2424113" y="1065629"/>
            <a:ext cx="5435600"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8468675" y="874767"/>
            <a:ext cx="3207388"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8468675" y="1126188"/>
            <a:ext cx="3207388"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3" name="Table Placeholder 22">
            <a:extLst>
              <a:ext uri="{FF2B5EF4-FFF2-40B4-BE49-F238E27FC236}">
                <a16:creationId xmlns:a16="http://schemas.microsoft.com/office/drawing/2014/main" id="{E12AECD4-0996-8A46-F027-47FE657E4604}"/>
              </a:ext>
            </a:extLst>
          </p:cNvPr>
          <p:cNvSpPr>
            <a:spLocks noGrp="1"/>
          </p:cNvSpPr>
          <p:nvPr>
            <p:ph type="tbl" sz="quarter" idx="20"/>
          </p:nvPr>
        </p:nvSpPr>
        <p:spPr>
          <a:xfrm>
            <a:off x="4607178" y="3008855"/>
            <a:ext cx="3274868" cy="3086888"/>
          </a:xfrm>
        </p:spPr>
        <p:txBody>
          <a:bodyPr/>
          <a:lstStyle>
            <a:lvl1pPr>
              <a:defRPr sz="1000"/>
            </a:lvl1pPr>
          </a:lstStyle>
          <a:p>
            <a:r>
              <a:rPr lang="en-US"/>
              <a:t>Click icon to add table</a:t>
            </a:r>
            <a:endParaRPr lang="en-GB"/>
          </a:p>
        </p:txBody>
      </p:sp>
      <p:sp>
        <p:nvSpPr>
          <p:cNvPr id="24" name="Table Placeholder 22">
            <a:extLst>
              <a:ext uri="{FF2B5EF4-FFF2-40B4-BE49-F238E27FC236}">
                <a16:creationId xmlns:a16="http://schemas.microsoft.com/office/drawing/2014/main" id="{538FD740-D5BD-0771-D435-878D3418FBB3}"/>
              </a:ext>
            </a:extLst>
          </p:cNvPr>
          <p:cNvSpPr>
            <a:spLocks noGrp="1"/>
          </p:cNvSpPr>
          <p:nvPr>
            <p:ph type="tbl" sz="quarter" idx="21"/>
          </p:nvPr>
        </p:nvSpPr>
        <p:spPr>
          <a:xfrm>
            <a:off x="8148639" y="3008855"/>
            <a:ext cx="3527424" cy="3086888"/>
          </a:xfrm>
        </p:spPr>
        <p:txBody>
          <a:bodyPr/>
          <a:lstStyle>
            <a:lvl1pPr>
              <a:defRPr sz="1000"/>
            </a:lvl1pPr>
          </a:lstStyle>
          <a:p>
            <a:r>
              <a:rPr lang="en-US"/>
              <a:t>Click icon to add table</a:t>
            </a:r>
            <a:endParaRPr lang="en-GB"/>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514350" y="3001328"/>
            <a:ext cx="3817938" cy="1379537"/>
          </a:xfrm>
        </p:spPr>
        <p:txBody>
          <a:bodyPr/>
          <a:lstStyle>
            <a:lvl1pPr>
              <a:spcBef>
                <a:spcPts val="600"/>
              </a:spcBef>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2765425" y="4861928"/>
            <a:ext cx="1566863" cy="1375359"/>
          </a:xfrm>
        </p:spPr>
        <p:txBody>
          <a:bodyPr/>
          <a:lstStyle>
            <a:lvl1pPr>
              <a:defRPr sz="1000"/>
            </a:lvl1pPr>
            <a:lvl2pPr marL="92075" indent="-92075">
              <a:spcBef>
                <a:spcPts val="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523073" y="4842697"/>
            <a:ext cx="1623777" cy="1375359"/>
          </a:xfrm>
        </p:spPr>
        <p:txBody>
          <a:bodyPr/>
          <a:lstStyle>
            <a:lvl1pPr>
              <a:spcBef>
                <a:spcPts val="600"/>
              </a:spcBef>
              <a:defRPr sz="10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2424113" y="1762124"/>
            <a:ext cx="9245600" cy="721151"/>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Tree>
    <p:extLst>
      <p:ext uri="{BB962C8B-B14F-4D97-AF65-F5344CB8AC3E}">
        <p14:creationId xmlns:p14="http://schemas.microsoft.com/office/powerpoint/2010/main" val="2398933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_Single_Ocea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09AD25-166E-A35F-6E2A-98C4FE3476FC}"/>
              </a:ext>
            </a:extLst>
          </p:cNvPr>
          <p:cNvSpPr/>
          <p:nvPr userDrawn="1"/>
        </p:nvSpPr>
        <p:spPr>
          <a:xfrm flipV="1">
            <a:off x="0" y="1646238"/>
            <a:ext cx="12192000" cy="5211762"/>
          </a:xfrm>
          <a:prstGeom prst="rect">
            <a:avLst/>
          </a:prstGeom>
          <a:solidFill>
            <a:srgbClr val="E4F1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phic 17">
            <a:extLst>
              <a:ext uri="{FF2B5EF4-FFF2-40B4-BE49-F238E27FC236}">
                <a16:creationId xmlns:a16="http://schemas.microsoft.com/office/drawing/2014/main" id="{AB270BB0-E619-C619-8982-2000C6AF63B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4000" y="4446000"/>
            <a:ext cx="457200" cy="457200"/>
          </a:xfrm>
          <a:prstGeom prst="rect">
            <a:avLst/>
          </a:prstGeom>
        </p:spPr>
      </p:pic>
      <p:pic>
        <p:nvPicPr>
          <p:cNvPr id="15" name="Graphic 14">
            <a:extLst>
              <a:ext uri="{FF2B5EF4-FFF2-40B4-BE49-F238E27FC236}">
                <a16:creationId xmlns:a16="http://schemas.microsoft.com/office/drawing/2014/main" id="{2AA1EAE6-4AFC-59FA-59D4-D47A4FCD560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800" y="4413600"/>
            <a:ext cx="504000" cy="504000"/>
          </a:xfrm>
          <a:prstGeom prst="rect">
            <a:avLst/>
          </a:prstGeom>
        </p:spPr>
      </p:pic>
      <p:pic>
        <p:nvPicPr>
          <p:cNvPr id="22" name="Graphic 21">
            <a:extLst>
              <a:ext uri="{FF2B5EF4-FFF2-40B4-BE49-F238E27FC236}">
                <a16:creationId xmlns:a16="http://schemas.microsoft.com/office/drawing/2014/main" id="{BCB4489E-603D-D71B-1428-277D1C559BE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8000" y="2549175"/>
            <a:ext cx="457200" cy="457200"/>
          </a:xfrm>
          <a:prstGeom prst="rect">
            <a:avLst/>
          </a:prstGeom>
        </p:spPr>
      </p:pic>
      <p:pic>
        <p:nvPicPr>
          <p:cNvPr id="14" name="Graphic 13">
            <a:extLst>
              <a:ext uri="{FF2B5EF4-FFF2-40B4-BE49-F238E27FC236}">
                <a16:creationId xmlns:a16="http://schemas.microsoft.com/office/drawing/2014/main" id="{6A54FCEE-59B0-5E60-3315-1387991459C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400" y="2545575"/>
            <a:ext cx="457200" cy="457200"/>
          </a:xfrm>
          <a:prstGeom prst="rect">
            <a:avLst/>
          </a:prstGeom>
        </p:spPr>
      </p:pic>
      <p:sp>
        <p:nvSpPr>
          <p:cNvPr id="16" name="Text Placeholder 15">
            <a:extLst>
              <a:ext uri="{FF2B5EF4-FFF2-40B4-BE49-F238E27FC236}">
                <a16:creationId xmlns:a16="http://schemas.microsoft.com/office/drawing/2014/main" id="{AD960AC4-B231-95A2-12AE-08EEBF7E1E07}"/>
              </a:ext>
            </a:extLst>
          </p:cNvPr>
          <p:cNvSpPr>
            <a:spLocks noGrp="1"/>
          </p:cNvSpPr>
          <p:nvPr>
            <p:ph type="body" sz="quarter" idx="16" hasCustomPrompt="1"/>
          </p:nvPr>
        </p:nvSpPr>
        <p:spPr>
          <a:xfrm>
            <a:off x="5103059" y="2603108"/>
            <a:ext cx="4969310" cy="339725"/>
          </a:xfrm>
        </p:spPr>
        <p:txBody>
          <a:bodyPr anchor="ctr" anchorCtr="0"/>
          <a:lstStyle>
            <a:lvl1pPr>
              <a:defRPr sz="1200" b="1"/>
            </a:lvl1pPr>
          </a:lstStyle>
          <a:p>
            <a:pPr lvl="0"/>
            <a:r>
              <a:rPr lang="en-US"/>
              <a:t>Click to edit text</a:t>
            </a:r>
          </a:p>
        </p:txBody>
      </p:sp>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pic>
        <p:nvPicPr>
          <p:cNvPr id="5" name="Graphic 4">
            <a:extLst>
              <a:ext uri="{FF2B5EF4-FFF2-40B4-BE49-F238E27FC236}">
                <a16:creationId xmlns:a16="http://schemas.microsoft.com/office/drawing/2014/main" id="{B5BE46E4-C67F-B383-ABD5-272E086BAC2D}"/>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89036" y="1080710"/>
            <a:ext cx="314378" cy="314378"/>
          </a:xfrm>
          <a:prstGeom prst="rect">
            <a:avLst/>
          </a:prstGeom>
        </p:spPr>
      </p:pic>
      <p:pic>
        <p:nvPicPr>
          <p:cNvPr id="6" name="Graphic 5">
            <a:extLst>
              <a:ext uri="{FF2B5EF4-FFF2-40B4-BE49-F238E27FC236}">
                <a16:creationId xmlns:a16="http://schemas.microsoft.com/office/drawing/2014/main" id="{86313D1D-2B91-1E5F-C20F-BC056516324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89362" y="768955"/>
            <a:ext cx="362964" cy="362964"/>
          </a:xfrm>
          <a:prstGeom prst="rect">
            <a:avLst/>
          </a:prstGeom>
        </p:spPr>
      </p:pic>
      <p:sp>
        <p:nvSpPr>
          <p:cNvPr id="11" name="TextBox 10">
            <a:extLst>
              <a:ext uri="{FF2B5EF4-FFF2-40B4-BE49-F238E27FC236}">
                <a16:creationId xmlns:a16="http://schemas.microsoft.com/office/drawing/2014/main" id="{51FF9C42-9764-D1CA-389A-46EC1D37A41F}"/>
              </a:ext>
            </a:extLst>
          </p:cNvPr>
          <p:cNvSpPr txBox="1"/>
          <p:nvPr userDrawn="1"/>
        </p:nvSpPr>
        <p:spPr>
          <a:xfrm>
            <a:off x="945219" y="2602803"/>
            <a:ext cx="1189969" cy="340030"/>
          </a:xfrm>
          <a:prstGeom prst="rect">
            <a:avLst/>
          </a:prstGeom>
          <a:noFill/>
        </p:spPr>
        <p:txBody>
          <a:bodyPr wrap="none" lIns="0" tIns="0" rIns="0" bIns="0" rtlCol="0" anchor="ctr" anchorCtr="0">
            <a:noAutofit/>
          </a:bodyPr>
          <a:lstStyle/>
          <a:p>
            <a:pPr algn="l"/>
            <a:r>
              <a:rPr lang="en-GB" sz="1200" b="1"/>
              <a:t>Experience</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945219" y="4493949"/>
            <a:ext cx="1189969" cy="340030"/>
          </a:xfrm>
          <a:prstGeom prst="rect">
            <a:avLst/>
          </a:prstGeom>
          <a:noFill/>
        </p:spPr>
        <p:txBody>
          <a:bodyPr wrap="none" lIns="0" tIns="0" rIns="0" bIns="0" rtlCol="0" anchor="ctr" anchorCtr="0">
            <a:noAutofit/>
          </a:bodyPr>
          <a:lstStyle/>
          <a:p>
            <a:pPr algn="l"/>
            <a:r>
              <a:rPr lang="en-GB" sz="1200" b="1"/>
              <a:t>Education</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3119988" y="4506109"/>
            <a:ext cx="1189969" cy="340030"/>
          </a:xfrm>
          <a:prstGeom prst="rect">
            <a:avLst/>
          </a:prstGeom>
          <a:noFill/>
        </p:spPr>
        <p:txBody>
          <a:bodyPr wrap="none" lIns="0" tIns="0" rIns="0" bIns="0" rtlCol="0" anchor="ctr" anchorCtr="0">
            <a:noAutofit/>
          </a:bodyPr>
          <a:lstStyle/>
          <a:p>
            <a:pPr algn="l"/>
            <a:r>
              <a:rPr lang="en-GB" sz="1200" b="1"/>
              <a:t>Client network</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8468675" y="874767"/>
            <a:ext cx="3207388"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8468675" y="1126188"/>
            <a:ext cx="3207388"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3" name="Table Placeholder 22">
            <a:extLst>
              <a:ext uri="{FF2B5EF4-FFF2-40B4-BE49-F238E27FC236}">
                <a16:creationId xmlns:a16="http://schemas.microsoft.com/office/drawing/2014/main" id="{E12AECD4-0996-8A46-F027-47FE657E4604}"/>
              </a:ext>
            </a:extLst>
          </p:cNvPr>
          <p:cNvSpPr>
            <a:spLocks noGrp="1"/>
          </p:cNvSpPr>
          <p:nvPr>
            <p:ph type="tbl" sz="quarter" idx="20"/>
          </p:nvPr>
        </p:nvSpPr>
        <p:spPr>
          <a:xfrm>
            <a:off x="4607178" y="3008855"/>
            <a:ext cx="3274868" cy="3086888"/>
          </a:xfrm>
        </p:spPr>
        <p:txBody>
          <a:bodyPr/>
          <a:lstStyle>
            <a:lvl1pPr>
              <a:defRPr sz="1000"/>
            </a:lvl1pPr>
          </a:lstStyle>
          <a:p>
            <a:r>
              <a:rPr lang="en-US"/>
              <a:t>Click icon to add table</a:t>
            </a:r>
            <a:endParaRPr lang="en-GB"/>
          </a:p>
        </p:txBody>
      </p:sp>
      <p:sp>
        <p:nvSpPr>
          <p:cNvPr id="24" name="Table Placeholder 22">
            <a:extLst>
              <a:ext uri="{FF2B5EF4-FFF2-40B4-BE49-F238E27FC236}">
                <a16:creationId xmlns:a16="http://schemas.microsoft.com/office/drawing/2014/main" id="{538FD740-D5BD-0771-D435-878D3418FBB3}"/>
              </a:ext>
            </a:extLst>
          </p:cNvPr>
          <p:cNvSpPr>
            <a:spLocks noGrp="1"/>
          </p:cNvSpPr>
          <p:nvPr>
            <p:ph type="tbl" sz="quarter" idx="21"/>
          </p:nvPr>
        </p:nvSpPr>
        <p:spPr>
          <a:xfrm>
            <a:off x="8148639" y="3008855"/>
            <a:ext cx="3527424" cy="3086888"/>
          </a:xfrm>
        </p:spPr>
        <p:txBody>
          <a:bodyPr/>
          <a:lstStyle>
            <a:lvl1pPr>
              <a:defRPr sz="1000"/>
            </a:lvl1pPr>
          </a:lstStyle>
          <a:p>
            <a:r>
              <a:rPr lang="en-US"/>
              <a:t>Click icon to add table</a:t>
            </a:r>
            <a:endParaRPr lang="en-GB"/>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514350" y="3001328"/>
            <a:ext cx="3817938" cy="1379537"/>
          </a:xfrm>
        </p:spPr>
        <p:txBody>
          <a:bodyPr/>
          <a:lstStyle>
            <a:lvl1pPr>
              <a:spcBef>
                <a:spcPts val="600"/>
              </a:spcBef>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2765425" y="4861928"/>
            <a:ext cx="1566863" cy="1375359"/>
          </a:xfrm>
        </p:spPr>
        <p:txBody>
          <a:bodyPr/>
          <a:lstStyle>
            <a:lvl1pPr>
              <a:defRPr sz="1000"/>
            </a:lvl1pPr>
            <a:lvl2pPr marL="92075" indent="-92075">
              <a:spcBef>
                <a:spcPts val="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523073" y="4842697"/>
            <a:ext cx="1623777" cy="1375359"/>
          </a:xfrm>
        </p:spPr>
        <p:txBody>
          <a:bodyPr/>
          <a:lstStyle>
            <a:lvl1pPr>
              <a:spcBef>
                <a:spcPts val="600"/>
              </a:spcBef>
              <a:defRPr sz="10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2424113" y="1762124"/>
            <a:ext cx="9245600" cy="721151"/>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8" name="Title 1">
            <a:extLst>
              <a:ext uri="{FF2B5EF4-FFF2-40B4-BE49-F238E27FC236}">
                <a16:creationId xmlns:a16="http://schemas.microsoft.com/office/drawing/2014/main" id="{909B1573-CFDF-DC46-CC5D-06B6997B70C6}"/>
              </a:ext>
            </a:extLst>
          </p:cNvPr>
          <p:cNvSpPr>
            <a:spLocks noGrp="1"/>
          </p:cNvSpPr>
          <p:nvPr>
            <p:ph type="title"/>
          </p:nvPr>
        </p:nvSpPr>
        <p:spPr>
          <a:xfrm>
            <a:off x="2424113" y="599204"/>
            <a:ext cx="5435601" cy="424800"/>
          </a:xfrm>
        </p:spPr>
        <p:txBody>
          <a:bodyPr/>
          <a:lstStyle>
            <a:lvl1pPr>
              <a:defRPr sz="3000"/>
            </a:lvl1pPr>
          </a:lstStyle>
          <a:p>
            <a:r>
              <a:rPr lang="en-US"/>
              <a:t>Click to edit Master title style</a:t>
            </a:r>
            <a:endParaRPr lang="en-GB"/>
          </a:p>
        </p:txBody>
      </p:sp>
      <p:sp>
        <p:nvSpPr>
          <p:cNvPr id="9" name="Text Placeholder 18">
            <a:extLst>
              <a:ext uri="{FF2B5EF4-FFF2-40B4-BE49-F238E27FC236}">
                <a16:creationId xmlns:a16="http://schemas.microsoft.com/office/drawing/2014/main" id="{193F9C61-83E3-37FB-2C9A-3EADDA2EFCB1}"/>
              </a:ext>
            </a:extLst>
          </p:cNvPr>
          <p:cNvSpPr>
            <a:spLocks noGrp="1"/>
          </p:cNvSpPr>
          <p:nvPr>
            <p:ph type="body" sz="quarter" idx="17" hasCustomPrompt="1"/>
          </p:nvPr>
        </p:nvSpPr>
        <p:spPr>
          <a:xfrm>
            <a:off x="2424113" y="1065629"/>
            <a:ext cx="5435600"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 name="Picture Placeholder 20">
            <a:extLst>
              <a:ext uri="{FF2B5EF4-FFF2-40B4-BE49-F238E27FC236}">
                <a16:creationId xmlns:a16="http://schemas.microsoft.com/office/drawing/2014/main" id="{BB32E0F0-3E16-C1A1-6490-C7C495790D36}"/>
              </a:ext>
            </a:extLst>
          </p:cNvPr>
          <p:cNvSpPr>
            <a:spLocks noGrp="1" noChangeAspect="1"/>
          </p:cNvSpPr>
          <p:nvPr>
            <p:ph type="pic" sz="quarter" idx="15"/>
          </p:nvPr>
        </p:nvSpPr>
        <p:spPr>
          <a:xfrm>
            <a:off x="514351" y="415925"/>
            <a:ext cx="1378727" cy="2069798"/>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35026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o_2_Single_S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1430" y="933450"/>
            <a:ext cx="12191999" cy="5924549"/>
          </a:xfrm>
          <a:prstGeom prst="rect">
            <a:avLst/>
          </a:prstGeom>
          <a:solidFill>
            <a:srgbClr val="F3ED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AF0DF083-4100-6872-B05E-DCCFA5D67743}"/>
              </a:ext>
            </a:extLst>
          </p:cNvPr>
          <p:cNvSpPr>
            <a:spLocks noGrp="1"/>
          </p:cNvSpPr>
          <p:nvPr>
            <p:ph type="title" hasCustomPrompt="1"/>
          </p:nvPr>
        </p:nvSpPr>
        <p:spPr>
          <a:xfrm>
            <a:off x="514350" y="4640718"/>
            <a:ext cx="2808603" cy="425701"/>
          </a:xfrm>
        </p:spPr>
        <p:txBody>
          <a:bodyPr/>
          <a:lstStyle>
            <a:lvl1pPr>
              <a:defRPr sz="3000"/>
            </a:lvl1pPr>
          </a:lstStyle>
          <a:p>
            <a:r>
              <a:rPr lang="en-US"/>
              <a:t>Click to edit title</a:t>
            </a:r>
            <a:endParaRPr lang="en-GB"/>
          </a:p>
        </p:txBody>
      </p:sp>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4" name="Picture Placeholder 20">
            <a:extLst>
              <a:ext uri="{FF2B5EF4-FFF2-40B4-BE49-F238E27FC236}">
                <a16:creationId xmlns:a16="http://schemas.microsoft.com/office/drawing/2014/main" id="{C20C5F40-6286-B339-1FB9-E2179AAD26A4}"/>
              </a:ext>
            </a:extLst>
          </p:cNvPr>
          <p:cNvSpPr>
            <a:spLocks noGrp="1" noChangeAspect="1"/>
          </p:cNvSpPr>
          <p:nvPr>
            <p:ph type="pic" sz="quarter" idx="15"/>
          </p:nvPr>
        </p:nvSpPr>
        <p:spPr>
          <a:xfrm>
            <a:off x="514351" y="415924"/>
            <a:ext cx="2484317" cy="3726475"/>
          </a:xfrm>
          <a:solidFill>
            <a:schemeClr val="bg1"/>
          </a:solidFill>
        </p:spPr>
        <p:txBody>
          <a:bodyPr/>
          <a:lstStyle>
            <a:lvl1pPr algn="ctr">
              <a:defRPr/>
            </a:lvl1pPr>
          </a:lstStyle>
          <a:p>
            <a:r>
              <a:rPr lang="en-US"/>
              <a:t>Click icon to add picture</a:t>
            </a:r>
            <a:endParaRPr lang="en-GB"/>
          </a:p>
        </p:txBody>
      </p:sp>
      <p:pic>
        <p:nvPicPr>
          <p:cNvPr id="5" name="Graphic 4">
            <a:extLst>
              <a:ext uri="{FF2B5EF4-FFF2-40B4-BE49-F238E27FC236}">
                <a16:creationId xmlns:a16="http://schemas.microsoft.com/office/drawing/2014/main" id="{B5BE46E4-C67F-B383-ABD5-272E086BAC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12" y="5802592"/>
            <a:ext cx="314378" cy="314378"/>
          </a:xfrm>
          <a:prstGeom prst="rect">
            <a:avLst/>
          </a:prstGeom>
        </p:spPr>
      </p:pic>
      <p:pic>
        <p:nvPicPr>
          <p:cNvPr id="6" name="Graphic 5">
            <a:extLst>
              <a:ext uri="{FF2B5EF4-FFF2-40B4-BE49-F238E27FC236}">
                <a16:creationId xmlns:a16="http://schemas.microsoft.com/office/drawing/2014/main" id="{86313D1D-2B91-1E5F-C20F-BC05651632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038" y="5490837"/>
            <a:ext cx="362964" cy="362964"/>
          </a:xfrm>
          <a:prstGeom prst="rect">
            <a:avLst/>
          </a:prstGeom>
        </p:spPr>
      </p:pic>
      <p:grpSp>
        <p:nvGrpSpPr>
          <p:cNvPr id="15" name="Group 14">
            <a:extLst>
              <a:ext uri="{FF2B5EF4-FFF2-40B4-BE49-F238E27FC236}">
                <a16:creationId xmlns:a16="http://schemas.microsoft.com/office/drawing/2014/main" id="{43252531-6EF6-81FF-AC10-2E2914C2F327}"/>
              </a:ext>
            </a:extLst>
          </p:cNvPr>
          <p:cNvGrpSpPr/>
          <p:nvPr userDrawn="1"/>
        </p:nvGrpSpPr>
        <p:grpSpPr>
          <a:xfrm>
            <a:off x="3551455" y="2457859"/>
            <a:ext cx="1643937" cy="485077"/>
            <a:chOff x="-1396180" y="4095334"/>
            <a:chExt cx="1643937" cy="457200"/>
          </a:xfrm>
        </p:grpSpPr>
        <p:pic>
          <p:nvPicPr>
            <p:cNvPr id="7" name="Graphic 6">
              <a:extLst>
                <a:ext uri="{FF2B5EF4-FFF2-40B4-BE49-F238E27FC236}">
                  <a16:creationId xmlns:a16="http://schemas.microsoft.com/office/drawing/2014/main" id="{2A1B231C-4FD4-4B72-7625-9DEE7645054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6180" y="4095334"/>
              <a:ext cx="457200" cy="457200"/>
            </a:xfrm>
            <a:prstGeom prst="rect">
              <a:avLst/>
            </a:prstGeom>
          </p:spPr>
        </p:pic>
        <p:sp>
          <p:nvSpPr>
            <p:cNvPr id="11" name="TextBox 10">
              <a:extLst>
                <a:ext uri="{FF2B5EF4-FFF2-40B4-BE49-F238E27FC236}">
                  <a16:creationId xmlns:a16="http://schemas.microsoft.com/office/drawing/2014/main" id="{51FF9C42-9764-D1CA-389A-46EC1D37A41F}"/>
                </a:ext>
              </a:extLst>
            </p:cNvPr>
            <p:cNvSpPr txBox="1"/>
            <p:nvPr userDrawn="1"/>
          </p:nvSpPr>
          <p:spPr>
            <a:xfrm>
              <a:off x="-942212" y="4153919"/>
              <a:ext cx="1189969" cy="340030"/>
            </a:xfrm>
            <a:prstGeom prst="rect">
              <a:avLst/>
            </a:prstGeom>
            <a:noFill/>
          </p:spPr>
          <p:txBody>
            <a:bodyPr wrap="none" lIns="0" tIns="0" rIns="0" bIns="0" rtlCol="0" anchor="ctr" anchorCtr="0">
              <a:noAutofit/>
            </a:bodyPr>
            <a:lstStyle/>
            <a:p>
              <a:pPr algn="l"/>
              <a:r>
                <a:rPr lang="en-GB" sz="1200" b="1"/>
                <a:t>Experience</a:t>
              </a:r>
            </a:p>
          </p:txBody>
        </p:sp>
      </p:grpSp>
      <p:grpSp>
        <p:nvGrpSpPr>
          <p:cNvPr id="18" name="Group 17">
            <a:extLst>
              <a:ext uri="{FF2B5EF4-FFF2-40B4-BE49-F238E27FC236}">
                <a16:creationId xmlns:a16="http://schemas.microsoft.com/office/drawing/2014/main" id="{B923BAEA-C0BF-1188-DCFA-DABECBDF540F}"/>
              </a:ext>
            </a:extLst>
          </p:cNvPr>
          <p:cNvGrpSpPr/>
          <p:nvPr userDrawn="1"/>
        </p:nvGrpSpPr>
        <p:grpSpPr>
          <a:xfrm>
            <a:off x="3505888" y="4220491"/>
            <a:ext cx="1693969" cy="504000"/>
            <a:chOff x="441219" y="4411964"/>
            <a:chExt cx="1693969" cy="504000"/>
          </a:xfrm>
        </p:grpSpPr>
        <p:pic>
          <p:nvPicPr>
            <p:cNvPr id="8" name="Graphic 7">
              <a:extLst>
                <a:ext uri="{FF2B5EF4-FFF2-40B4-BE49-F238E27FC236}">
                  <a16:creationId xmlns:a16="http://schemas.microsoft.com/office/drawing/2014/main" id="{A9695432-89B2-43D6-82B2-771DE4F0BDF6}"/>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219" y="4411964"/>
              <a:ext cx="504000" cy="504000"/>
            </a:xfrm>
            <a:prstGeom prst="rect">
              <a:avLst/>
            </a:prstGeom>
          </p:spPr>
        </p:pic>
        <p:sp>
          <p:nvSpPr>
            <p:cNvPr id="12" name="TextBox 11">
              <a:extLst>
                <a:ext uri="{FF2B5EF4-FFF2-40B4-BE49-F238E27FC236}">
                  <a16:creationId xmlns:a16="http://schemas.microsoft.com/office/drawing/2014/main" id="{815C2AC7-B2A4-F8AE-B075-5D4CA424A769}"/>
                </a:ext>
              </a:extLst>
            </p:cNvPr>
            <p:cNvSpPr txBox="1"/>
            <p:nvPr userDrawn="1"/>
          </p:nvSpPr>
          <p:spPr>
            <a:xfrm>
              <a:off x="945219" y="4493949"/>
              <a:ext cx="1189969" cy="340030"/>
            </a:xfrm>
            <a:prstGeom prst="rect">
              <a:avLst/>
            </a:prstGeom>
            <a:noFill/>
          </p:spPr>
          <p:txBody>
            <a:bodyPr wrap="none" lIns="0" tIns="0" rIns="0" bIns="0" rtlCol="0" anchor="ctr" anchorCtr="0">
              <a:noAutofit/>
            </a:bodyPr>
            <a:lstStyle/>
            <a:p>
              <a:pPr algn="l"/>
              <a:r>
                <a:rPr lang="en-GB" sz="1200" b="1"/>
                <a:t>Education</a:t>
              </a:r>
            </a:p>
          </p:txBody>
        </p:sp>
      </p:grpSp>
      <p:grpSp>
        <p:nvGrpSpPr>
          <p:cNvPr id="22" name="Group 21">
            <a:extLst>
              <a:ext uri="{FF2B5EF4-FFF2-40B4-BE49-F238E27FC236}">
                <a16:creationId xmlns:a16="http://schemas.microsoft.com/office/drawing/2014/main" id="{B8B71261-96B8-FD28-AF15-CE0C7047797C}"/>
              </a:ext>
            </a:extLst>
          </p:cNvPr>
          <p:cNvGrpSpPr/>
          <p:nvPr userDrawn="1"/>
        </p:nvGrpSpPr>
        <p:grpSpPr>
          <a:xfrm>
            <a:off x="5622063" y="4237239"/>
            <a:ext cx="1647169" cy="457200"/>
            <a:chOff x="2662788" y="4447524"/>
            <a:chExt cx="1647169" cy="457200"/>
          </a:xfrm>
        </p:grpSpPr>
        <p:pic>
          <p:nvPicPr>
            <p:cNvPr id="9" name="Graphic 8">
              <a:extLst>
                <a:ext uri="{FF2B5EF4-FFF2-40B4-BE49-F238E27FC236}">
                  <a16:creationId xmlns:a16="http://schemas.microsoft.com/office/drawing/2014/main" id="{C9546685-476E-7735-282A-9DC19E682394}"/>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62788" y="4447524"/>
              <a:ext cx="457200" cy="457200"/>
            </a:xfrm>
            <a:prstGeom prst="rect">
              <a:avLst/>
            </a:prstGeom>
          </p:spPr>
        </p:pic>
        <p:sp>
          <p:nvSpPr>
            <p:cNvPr id="13" name="TextBox 12">
              <a:extLst>
                <a:ext uri="{FF2B5EF4-FFF2-40B4-BE49-F238E27FC236}">
                  <a16:creationId xmlns:a16="http://schemas.microsoft.com/office/drawing/2014/main" id="{4CA9F77A-75A1-096A-F834-777A2712D381}"/>
                </a:ext>
              </a:extLst>
            </p:cNvPr>
            <p:cNvSpPr txBox="1"/>
            <p:nvPr userDrawn="1"/>
          </p:nvSpPr>
          <p:spPr>
            <a:xfrm>
              <a:off x="3119988" y="4510973"/>
              <a:ext cx="1189969" cy="340030"/>
            </a:xfrm>
            <a:prstGeom prst="rect">
              <a:avLst/>
            </a:prstGeom>
            <a:noFill/>
          </p:spPr>
          <p:txBody>
            <a:bodyPr wrap="none" lIns="0" tIns="0" rIns="0" bIns="0" rtlCol="0" anchor="ctr" anchorCtr="0">
              <a:noAutofit/>
            </a:bodyPr>
            <a:lstStyle/>
            <a:p>
              <a:pPr algn="l"/>
              <a:r>
                <a:rPr lang="en-GB" sz="1200" b="1"/>
                <a:t>Client network</a:t>
              </a:r>
            </a:p>
          </p:txBody>
        </p:sp>
      </p:grpSp>
      <p:sp>
        <p:nvSpPr>
          <p:cNvPr id="19" name="Text Placeholder 18">
            <a:extLst>
              <a:ext uri="{FF2B5EF4-FFF2-40B4-BE49-F238E27FC236}">
                <a16:creationId xmlns:a16="http://schemas.microsoft.com/office/drawing/2014/main" id="{1631612D-722F-C1D1-F6C8-E680E59F5581}"/>
              </a:ext>
            </a:extLst>
          </p:cNvPr>
          <p:cNvSpPr>
            <a:spLocks noGrp="1"/>
          </p:cNvSpPr>
          <p:nvPr>
            <p:ph type="body" sz="quarter" idx="17" hasCustomPrompt="1"/>
          </p:nvPr>
        </p:nvSpPr>
        <p:spPr>
          <a:xfrm>
            <a:off x="514350" y="5103388"/>
            <a:ext cx="2808603" cy="233163"/>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882351" y="5596649"/>
            <a:ext cx="2440602"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882350" y="5848070"/>
            <a:ext cx="2440601"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4" name="Table Placeholder 22">
            <a:extLst>
              <a:ext uri="{FF2B5EF4-FFF2-40B4-BE49-F238E27FC236}">
                <a16:creationId xmlns:a16="http://schemas.microsoft.com/office/drawing/2014/main" id="{538FD740-D5BD-0771-D435-878D3418FBB3}"/>
              </a:ext>
            </a:extLst>
          </p:cNvPr>
          <p:cNvSpPr>
            <a:spLocks noGrp="1"/>
          </p:cNvSpPr>
          <p:nvPr>
            <p:ph type="tbl" sz="quarter" idx="21"/>
          </p:nvPr>
        </p:nvSpPr>
        <p:spPr>
          <a:xfrm>
            <a:off x="7860211" y="1507672"/>
            <a:ext cx="3815852" cy="4454268"/>
          </a:xfrm>
        </p:spPr>
        <p:txBody>
          <a:bodyPr/>
          <a:lstStyle>
            <a:lvl1pPr>
              <a:defRPr sz="1000"/>
            </a:lvl1pPr>
          </a:lstStyle>
          <a:p>
            <a:r>
              <a:rPr lang="en-US"/>
              <a:t>Click icon to add table</a:t>
            </a:r>
            <a:endParaRPr lang="en-GB"/>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3634216" y="2915059"/>
            <a:ext cx="4009918" cy="1227341"/>
          </a:xfrm>
        </p:spPr>
        <p:txBody>
          <a:bodyPr/>
          <a:lstStyle>
            <a:lvl1pPr>
              <a:spcBef>
                <a:spcPts val="600"/>
              </a:spcBef>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5735958" y="4718808"/>
            <a:ext cx="1908175" cy="1518480"/>
          </a:xfrm>
        </p:spPr>
        <p:txBody>
          <a:bodyPr/>
          <a:lstStyle>
            <a:lvl1pPr>
              <a:defRPr sz="1000"/>
            </a:lvl1pPr>
            <a:lvl2pPr marL="92075" indent="-92075">
              <a:spcBef>
                <a:spcPts val="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3611880" y="4718808"/>
            <a:ext cx="1908000" cy="1518480"/>
          </a:xfrm>
        </p:spPr>
        <p:txBody>
          <a:bodyPr/>
          <a:lstStyle>
            <a:lvl1pPr>
              <a:spcBef>
                <a:spcPts val="600"/>
              </a:spcBef>
              <a:defRPr sz="10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3611882" y="1124785"/>
            <a:ext cx="4032252" cy="1288475"/>
          </a:xfrm>
        </p:spPr>
        <p:txBody>
          <a:bodyPr/>
          <a:lstStyle>
            <a:lvl1pPr>
              <a:spcBef>
                <a:spcPts val="600"/>
              </a:spcBef>
              <a:defRPr sz="1000" i="0">
                <a:latin typeface="+mn-lt"/>
                <a:cs typeface="Times New Roman" panose="02020603050405020304" pitchFamily="18" charset="0"/>
              </a:defRPr>
            </a:lvl1pPr>
          </a:lstStyle>
          <a:p>
            <a:pPr lvl="0"/>
            <a:r>
              <a:rPr lang="en-US"/>
              <a:t>Click to edit text</a:t>
            </a:r>
          </a:p>
        </p:txBody>
      </p:sp>
      <p:sp>
        <p:nvSpPr>
          <p:cNvPr id="25" name="Text Placeholder 15">
            <a:extLst>
              <a:ext uri="{FF2B5EF4-FFF2-40B4-BE49-F238E27FC236}">
                <a16:creationId xmlns:a16="http://schemas.microsoft.com/office/drawing/2014/main" id="{2A145152-7E0A-4EB4-BFAE-F095E8770B4F}"/>
              </a:ext>
            </a:extLst>
          </p:cNvPr>
          <p:cNvSpPr>
            <a:spLocks noGrp="1"/>
          </p:cNvSpPr>
          <p:nvPr>
            <p:ph type="body" sz="quarter" idx="16" hasCustomPrompt="1"/>
          </p:nvPr>
        </p:nvSpPr>
        <p:spPr>
          <a:xfrm>
            <a:off x="8265359" y="1077067"/>
            <a:ext cx="3412291" cy="339725"/>
          </a:xfrm>
        </p:spPr>
        <p:txBody>
          <a:bodyPr anchor="ctr" anchorCtr="0"/>
          <a:lstStyle>
            <a:lvl1pPr>
              <a:defRPr sz="1200" b="1"/>
            </a:lvl1pPr>
          </a:lstStyle>
          <a:p>
            <a:pPr lvl="0"/>
            <a:r>
              <a:rPr lang="en-US"/>
              <a:t>Click to edit text</a:t>
            </a:r>
          </a:p>
        </p:txBody>
      </p:sp>
      <p:pic>
        <p:nvPicPr>
          <p:cNvPr id="28" name="Graphic 27">
            <a:extLst>
              <a:ext uri="{FF2B5EF4-FFF2-40B4-BE49-F238E27FC236}">
                <a16:creationId xmlns:a16="http://schemas.microsoft.com/office/drawing/2014/main" id="{12AF6017-A315-F110-D6EE-E49E056A57C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9477" y="1023257"/>
            <a:ext cx="457200" cy="457200"/>
          </a:xfrm>
          <a:prstGeom prst="rect">
            <a:avLst/>
          </a:prstGeom>
        </p:spPr>
      </p:pic>
    </p:spTree>
    <p:extLst>
      <p:ext uri="{BB962C8B-B14F-4D97-AF65-F5344CB8AC3E}">
        <p14:creationId xmlns:p14="http://schemas.microsoft.com/office/powerpoint/2010/main" val="2894367529"/>
      </p:ext>
    </p:extLst>
  </p:cSld>
  <p:clrMapOvr>
    <a:masterClrMapping/>
  </p:clrMapOvr>
  <p:extLst>
    <p:ext uri="{DCECCB84-F9BA-43D5-87BE-67443E8EF086}">
      <p15:sldGuideLst xmlns:p15="http://schemas.microsoft.com/office/powerpoint/2012/main">
        <p15:guide id="1" orient="horz" pos="281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_2_Single_Ocea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1430" y="933450"/>
            <a:ext cx="12191999" cy="5924549"/>
          </a:xfrm>
          <a:prstGeom prst="rect">
            <a:avLst/>
          </a:prstGeom>
          <a:solidFill>
            <a:srgbClr val="E4F1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phic 32">
            <a:extLst>
              <a:ext uri="{FF2B5EF4-FFF2-40B4-BE49-F238E27FC236}">
                <a16:creationId xmlns:a16="http://schemas.microsoft.com/office/drawing/2014/main" id="{46488974-A778-649E-BCCD-83AB308977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402" y="5490519"/>
            <a:ext cx="363600" cy="363600"/>
          </a:xfrm>
          <a:prstGeom prst="rect">
            <a:avLst/>
          </a:prstGeom>
        </p:spPr>
      </p:pic>
      <p:pic>
        <p:nvPicPr>
          <p:cNvPr id="31" name="Graphic 30">
            <a:extLst>
              <a:ext uri="{FF2B5EF4-FFF2-40B4-BE49-F238E27FC236}">
                <a16:creationId xmlns:a16="http://schemas.microsoft.com/office/drawing/2014/main" id="{4F7CFE68-C9D6-8ACF-0AC4-C8E88216167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402" y="5802538"/>
            <a:ext cx="313200" cy="313200"/>
          </a:xfrm>
          <a:prstGeom prst="rect">
            <a:avLst/>
          </a:prstGeom>
        </p:spPr>
      </p:pic>
      <p:pic>
        <p:nvPicPr>
          <p:cNvPr id="16" name="Graphic 15">
            <a:extLst>
              <a:ext uri="{FF2B5EF4-FFF2-40B4-BE49-F238E27FC236}">
                <a16:creationId xmlns:a16="http://schemas.microsoft.com/office/drawing/2014/main" id="{968AE130-ABB5-4BDA-0B6B-34DC94A5C43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06400" y="4219200"/>
            <a:ext cx="504000" cy="504000"/>
          </a:xfrm>
          <a:prstGeom prst="rect">
            <a:avLst/>
          </a:prstGeom>
        </p:spPr>
      </p:pic>
      <p:pic>
        <p:nvPicPr>
          <p:cNvPr id="10" name="Graphic 9">
            <a:extLst>
              <a:ext uri="{FF2B5EF4-FFF2-40B4-BE49-F238E27FC236}">
                <a16:creationId xmlns:a16="http://schemas.microsoft.com/office/drawing/2014/main" id="{FA86DC0E-C073-2DCA-2E3E-13B74734CBC5}"/>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23200" y="4237200"/>
            <a:ext cx="457200" cy="457200"/>
          </a:xfrm>
          <a:prstGeom prst="rect">
            <a:avLst/>
          </a:prstGeom>
        </p:spPr>
      </p:pic>
      <p:pic>
        <p:nvPicPr>
          <p:cNvPr id="17" name="Graphic 16">
            <a:extLst>
              <a:ext uri="{FF2B5EF4-FFF2-40B4-BE49-F238E27FC236}">
                <a16:creationId xmlns:a16="http://schemas.microsoft.com/office/drawing/2014/main" id="{6B519559-59B8-C9EE-B663-E16A4C50CEFE}"/>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68800" y="1022400"/>
            <a:ext cx="457200" cy="457200"/>
          </a:xfrm>
          <a:prstGeom prst="rect">
            <a:avLst/>
          </a:prstGeom>
        </p:spPr>
      </p:pic>
      <p:sp>
        <p:nvSpPr>
          <p:cNvPr id="2" name="Title 1">
            <a:extLst>
              <a:ext uri="{FF2B5EF4-FFF2-40B4-BE49-F238E27FC236}">
                <a16:creationId xmlns:a16="http://schemas.microsoft.com/office/drawing/2014/main" id="{AF0DF083-4100-6872-B05E-DCCFA5D67743}"/>
              </a:ext>
            </a:extLst>
          </p:cNvPr>
          <p:cNvSpPr>
            <a:spLocks noGrp="1"/>
          </p:cNvSpPr>
          <p:nvPr>
            <p:ph type="title" hasCustomPrompt="1"/>
          </p:nvPr>
        </p:nvSpPr>
        <p:spPr>
          <a:xfrm>
            <a:off x="514350" y="4640718"/>
            <a:ext cx="2808603" cy="425701"/>
          </a:xfrm>
        </p:spPr>
        <p:txBody>
          <a:bodyPr/>
          <a:lstStyle>
            <a:lvl1pPr>
              <a:defRPr sz="3000"/>
            </a:lvl1pPr>
          </a:lstStyle>
          <a:p>
            <a:r>
              <a:rPr lang="en-US"/>
              <a:t>Click to edit title</a:t>
            </a:r>
            <a:endParaRPr lang="en-GB"/>
          </a:p>
        </p:txBody>
      </p:sp>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1" name="TextBox 10">
            <a:extLst>
              <a:ext uri="{FF2B5EF4-FFF2-40B4-BE49-F238E27FC236}">
                <a16:creationId xmlns:a16="http://schemas.microsoft.com/office/drawing/2014/main" id="{51FF9C42-9764-D1CA-389A-46EC1D37A41F}"/>
              </a:ext>
            </a:extLst>
          </p:cNvPr>
          <p:cNvSpPr txBox="1"/>
          <p:nvPr userDrawn="1"/>
        </p:nvSpPr>
        <p:spPr>
          <a:xfrm>
            <a:off x="4005423" y="2520016"/>
            <a:ext cx="1189969" cy="360763"/>
          </a:xfrm>
          <a:prstGeom prst="rect">
            <a:avLst/>
          </a:prstGeom>
          <a:noFill/>
        </p:spPr>
        <p:txBody>
          <a:bodyPr wrap="none" lIns="0" tIns="0" rIns="0" bIns="0" rtlCol="0" anchor="ctr" anchorCtr="0">
            <a:noAutofit/>
          </a:bodyPr>
          <a:lstStyle/>
          <a:p>
            <a:pPr algn="l"/>
            <a:r>
              <a:rPr lang="en-GB" sz="1200" b="1"/>
              <a:t>Experience</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4009888" y="4302476"/>
            <a:ext cx="1189969" cy="340030"/>
          </a:xfrm>
          <a:prstGeom prst="rect">
            <a:avLst/>
          </a:prstGeom>
          <a:noFill/>
        </p:spPr>
        <p:txBody>
          <a:bodyPr wrap="none" lIns="0" tIns="0" rIns="0" bIns="0" rtlCol="0" anchor="ctr" anchorCtr="0">
            <a:noAutofit/>
          </a:bodyPr>
          <a:lstStyle/>
          <a:p>
            <a:pPr algn="l"/>
            <a:r>
              <a:rPr lang="en-GB" sz="1200" b="1"/>
              <a:t>Education</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6079263" y="4300688"/>
            <a:ext cx="1189969" cy="340030"/>
          </a:xfrm>
          <a:prstGeom prst="rect">
            <a:avLst/>
          </a:prstGeom>
          <a:noFill/>
        </p:spPr>
        <p:txBody>
          <a:bodyPr wrap="none" lIns="0" tIns="0" rIns="0" bIns="0" rtlCol="0" anchor="ctr" anchorCtr="0">
            <a:noAutofit/>
          </a:bodyPr>
          <a:lstStyle/>
          <a:p>
            <a:pPr algn="l"/>
            <a:r>
              <a:rPr lang="en-GB" sz="1200" b="1"/>
              <a:t>Client network</a:t>
            </a:r>
          </a:p>
        </p:txBody>
      </p:sp>
      <p:sp>
        <p:nvSpPr>
          <p:cNvPr id="19" name="Text Placeholder 18">
            <a:extLst>
              <a:ext uri="{FF2B5EF4-FFF2-40B4-BE49-F238E27FC236}">
                <a16:creationId xmlns:a16="http://schemas.microsoft.com/office/drawing/2014/main" id="{1631612D-722F-C1D1-F6C8-E680E59F5581}"/>
              </a:ext>
            </a:extLst>
          </p:cNvPr>
          <p:cNvSpPr>
            <a:spLocks noGrp="1"/>
          </p:cNvSpPr>
          <p:nvPr>
            <p:ph type="body" sz="quarter" idx="17" hasCustomPrompt="1"/>
          </p:nvPr>
        </p:nvSpPr>
        <p:spPr>
          <a:xfrm>
            <a:off x="514350" y="5103388"/>
            <a:ext cx="2808603" cy="233163"/>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882351" y="5596649"/>
            <a:ext cx="2440602"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882350" y="5848070"/>
            <a:ext cx="2440601"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4" name="Table Placeholder 22">
            <a:extLst>
              <a:ext uri="{FF2B5EF4-FFF2-40B4-BE49-F238E27FC236}">
                <a16:creationId xmlns:a16="http://schemas.microsoft.com/office/drawing/2014/main" id="{538FD740-D5BD-0771-D435-878D3418FBB3}"/>
              </a:ext>
            </a:extLst>
          </p:cNvPr>
          <p:cNvSpPr>
            <a:spLocks noGrp="1"/>
          </p:cNvSpPr>
          <p:nvPr>
            <p:ph type="tbl" sz="quarter" idx="21"/>
          </p:nvPr>
        </p:nvSpPr>
        <p:spPr>
          <a:xfrm>
            <a:off x="7860211" y="1507672"/>
            <a:ext cx="3815852" cy="4454268"/>
          </a:xfrm>
        </p:spPr>
        <p:txBody>
          <a:bodyPr/>
          <a:lstStyle>
            <a:lvl1pPr>
              <a:defRPr sz="1000"/>
            </a:lvl1pPr>
          </a:lstStyle>
          <a:p>
            <a:r>
              <a:rPr lang="en-US"/>
              <a:t>Click icon to add table</a:t>
            </a:r>
            <a:endParaRPr lang="en-GB"/>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3634216" y="2915059"/>
            <a:ext cx="4009918" cy="1227341"/>
          </a:xfrm>
        </p:spPr>
        <p:txBody>
          <a:bodyPr/>
          <a:lstStyle>
            <a:lvl1pPr>
              <a:spcBef>
                <a:spcPts val="600"/>
              </a:spcBef>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5735958" y="4718808"/>
            <a:ext cx="1908175" cy="1518480"/>
          </a:xfrm>
        </p:spPr>
        <p:txBody>
          <a:bodyPr/>
          <a:lstStyle>
            <a:lvl1pPr>
              <a:defRPr sz="1000"/>
            </a:lvl1pPr>
            <a:lvl2pPr marL="92075" indent="-92075">
              <a:spcBef>
                <a:spcPts val="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3611880" y="4718808"/>
            <a:ext cx="1908000" cy="1518480"/>
          </a:xfrm>
        </p:spPr>
        <p:txBody>
          <a:bodyPr/>
          <a:lstStyle>
            <a:lvl1pPr>
              <a:spcBef>
                <a:spcPts val="600"/>
              </a:spcBef>
              <a:defRPr sz="10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3611882" y="1124785"/>
            <a:ext cx="4032252" cy="1288475"/>
          </a:xfrm>
        </p:spPr>
        <p:txBody>
          <a:bodyPr/>
          <a:lstStyle>
            <a:lvl1pPr>
              <a:spcBef>
                <a:spcPts val="600"/>
              </a:spcBef>
              <a:defRPr sz="1000" i="0">
                <a:latin typeface="+mn-lt"/>
                <a:cs typeface="Times New Roman" panose="02020603050405020304" pitchFamily="18" charset="0"/>
              </a:defRPr>
            </a:lvl1pPr>
          </a:lstStyle>
          <a:p>
            <a:pPr lvl="0"/>
            <a:r>
              <a:rPr lang="en-US"/>
              <a:t>Click to edit text</a:t>
            </a:r>
          </a:p>
        </p:txBody>
      </p:sp>
      <p:sp>
        <p:nvSpPr>
          <p:cNvPr id="25" name="Text Placeholder 15">
            <a:extLst>
              <a:ext uri="{FF2B5EF4-FFF2-40B4-BE49-F238E27FC236}">
                <a16:creationId xmlns:a16="http://schemas.microsoft.com/office/drawing/2014/main" id="{2A145152-7E0A-4EB4-BFAE-F095E8770B4F}"/>
              </a:ext>
            </a:extLst>
          </p:cNvPr>
          <p:cNvSpPr>
            <a:spLocks noGrp="1"/>
          </p:cNvSpPr>
          <p:nvPr>
            <p:ph type="body" sz="quarter" idx="16" hasCustomPrompt="1"/>
          </p:nvPr>
        </p:nvSpPr>
        <p:spPr>
          <a:xfrm>
            <a:off x="8265359" y="1077067"/>
            <a:ext cx="3412291" cy="339725"/>
          </a:xfrm>
        </p:spPr>
        <p:txBody>
          <a:bodyPr anchor="ctr" anchorCtr="0"/>
          <a:lstStyle>
            <a:lvl1pPr>
              <a:defRPr sz="1200" b="1"/>
            </a:lvl1pPr>
          </a:lstStyle>
          <a:p>
            <a:pPr lvl="0"/>
            <a:r>
              <a:rPr lang="en-US"/>
              <a:t>Click to edit text</a:t>
            </a:r>
          </a:p>
        </p:txBody>
      </p:sp>
      <p:sp>
        <p:nvSpPr>
          <p:cNvPr id="5" name="Picture Placeholder 20">
            <a:extLst>
              <a:ext uri="{FF2B5EF4-FFF2-40B4-BE49-F238E27FC236}">
                <a16:creationId xmlns:a16="http://schemas.microsoft.com/office/drawing/2014/main" id="{30303813-B2FB-182F-A83F-08876A738C80}"/>
              </a:ext>
            </a:extLst>
          </p:cNvPr>
          <p:cNvSpPr>
            <a:spLocks noGrp="1" noChangeAspect="1"/>
          </p:cNvSpPr>
          <p:nvPr>
            <p:ph type="pic" sz="quarter" idx="15"/>
          </p:nvPr>
        </p:nvSpPr>
        <p:spPr>
          <a:xfrm>
            <a:off x="514351" y="415924"/>
            <a:ext cx="2484317" cy="3726475"/>
          </a:xfrm>
          <a:solidFill>
            <a:schemeClr val="bg1"/>
          </a:solidFill>
        </p:spPr>
        <p:txBody>
          <a:bodyPr/>
          <a:lstStyle>
            <a:lvl1pPr algn="ctr">
              <a:defRPr/>
            </a:lvl1pPr>
          </a:lstStyle>
          <a:p>
            <a:r>
              <a:rPr lang="en-US"/>
              <a:t>Click icon to add picture</a:t>
            </a:r>
            <a:endParaRPr lang="en-GB"/>
          </a:p>
        </p:txBody>
      </p:sp>
      <p:pic>
        <p:nvPicPr>
          <p:cNvPr id="6" name="Graphic 5">
            <a:extLst>
              <a:ext uri="{FF2B5EF4-FFF2-40B4-BE49-F238E27FC236}">
                <a16:creationId xmlns:a16="http://schemas.microsoft.com/office/drawing/2014/main" id="{82458FC2-BE1D-9376-DB64-DA7363A1C53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51455" y="2457859"/>
            <a:ext cx="457200" cy="485077"/>
          </a:xfrm>
          <a:prstGeom prst="rect">
            <a:avLst/>
          </a:prstGeom>
        </p:spPr>
      </p:pic>
    </p:spTree>
    <p:extLst>
      <p:ext uri="{BB962C8B-B14F-4D97-AF65-F5344CB8AC3E}">
        <p14:creationId xmlns:p14="http://schemas.microsoft.com/office/powerpoint/2010/main" val="2910049851"/>
      </p:ext>
    </p:extLst>
  </p:cSld>
  <p:clrMapOvr>
    <a:masterClrMapping/>
  </p:clrMapOvr>
  <p:extLst>
    <p:ext uri="{DCECCB84-F9BA-43D5-87BE-67443E8EF086}">
      <p15:sldGuideLst xmlns:p15="http://schemas.microsoft.com/office/powerpoint/2012/main">
        <p15:guide id="1" orient="horz" pos="281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o_3_Single_S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1430" y="0"/>
            <a:ext cx="3373065" cy="6857999"/>
          </a:xfrm>
          <a:prstGeom prst="rect">
            <a:avLst/>
          </a:prstGeom>
          <a:solidFill>
            <a:srgbClr val="F3ED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AF0DF083-4100-6872-B05E-DCCFA5D67743}"/>
              </a:ext>
            </a:extLst>
          </p:cNvPr>
          <p:cNvSpPr>
            <a:spLocks noGrp="1"/>
          </p:cNvSpPr>
          <p:nvPr>
            <p:ph type="title" hasCustomPrompt="1"/>
          </p:nvPr>
        </p:nvSpPr>
        <p:spPr>
          <a:xfrm>
            <a:off x="514350" y="4640718"/>
            <a:ext cx="2808603" cy="425701"/>
          </a:xfrm>
        </p:spPr>
        <p:txBody>
          <a:bodyPr/>
          <a:lstStyle>
            <a:lvl1pPr>
              <a:defRPr sz="3000"/>
            </a:lvl1pPr>
          </a:lstStyle>
          <a:p>
            <a:r>
              <a:rPr lang="en-US"/>
              <a:t>Click to edit title</a:t>
            </a:r>
            <a:endParaRPr lang="en-GB"/>
          </a:p>
        </p:txBody>
      </p:sp>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pic>
        <p:nvPicPr>
          <p:cNvPr id="5" name="Graphic 4">
            <a:extLst>
              <a:ext uri="{FF2B5EF4-FFF2-40B4-BE49-F238E27FC236}">
                <a16:creationId xmlns:a16="http://schemas.microsoft.com/office/drawing/2014/main" id="{B5BE46E4-C67F-B383-ABD5-272E086BAC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12" y="5802592"/>
            <a:ext cx="314378" cy="314378"/>
          </a:xfrm>
          <a:prstGeom prst="rect">
            <a:avLst/>
          </a:prstGeom>
        </p:spPr>
      </p:pic>
      <p:pic>
        <p:nvPicPr>
          <p:cNvPr id="6" name="Graphic 5">
            <a:extLst>
              <a:ext uri="{FF2B5EF4-FFF2-40B4-BE49-F238E27FC236}">
                <a16:creationId xmlns:a16="http://schemas.microsoft.com/office/drawing/2014/main" id="{86313D1D-2B91-1E5F-C20F-BC05651632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038" y="5490837"/>
            <a:ext cx="362964" cy="362964"/>
          </a:xfrm>
          <a:prstGeom prst="rect">
            <a:avLst/>
          </a:prstGeom>
        </p:spPr>
      </p:pic>
      <p:pic>
        <p:nvPicPr>
          <p:cNvPr id="7" name="Graphic 6">
            <a:extLst>
              <a:ext uri="{FF2B5EF4-FFF2-40B4-BE49-F238E27FC236}">
                <a16:creationId xmlns:a16="http://schemas.microsoft.com/office/drawing/2014/main" id="{2A1B231C-4FD4-4B72-7625-9DEE7645054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3327" y="2457859"/>
            <a:ext cx="457200" cy="485077"/>
          </a:xfrm>
          <a:prstGeom prst="rect">
            <a:avLst/>
          </a:prstGeom>
        </p:spPr>
      </p:pic>
      <p:sp>
        <p:nvSpPr>
          <p:cNvPr id="11" name="TextBox 10">
            <a:extLst>
              <a:ext uri="{FF2B5EF4-FFF2-40B4-BE49-F238E27FC236}">
                <a16:creationId xmlns:a16="http://schemas.microsoft.com/office/drawing/2014/main" id="{51FF9C42-9764-D1CA-389A-46EC1D37A41F}"/>
              </a:ext>
            </a:extLst>
          </p:cNvPr>
          <p:cNvSpPr txBox="1"/>
          <p:nvPr userDrawn="1"/>
        </p:nvSpPr>
        <p:spPr>
          <a:xfrm>
            <a:off x="4005423" y="2520016"/>
            <a:ext cx="1189969" cy="360763"/>
          </a:xfrm>
          <a:prstGeom prst="rect">
            <a:avLst/>
          </a:prstGeom>
          <a:noFill/>
        </p:spPr>
        <p:txBody>
          <a:bodyPr wrap="none" lIns="0" tIns="0" rIns="0" bIns="0" rtlCol="0" anchor="ctr" anchorCtr="0">
            <a:noAutofit/>
          </a:bodyPr>
          <a:lstStyle/>
          <a:p>
            <a:pPr algn="l"/>
            <a:r>
              <a:rPr lang="en-GB" sz="1200" b="1"/>
              <a:t>Experience</a:t>
            </a:r>
          </a:p>
        </p:txBody>
      </p:sp>
      <p:pic>
        <p:nvPicPr>
          <p:cNvPr id="8" name="Graphic 7">
            <a:extLst>
              <a:ext uri="{FF2B5EF4-FFF2-40B4-BE49-F238E27FC236}">
                <a16:creationId xmlns:a16="http://schemas.microsoft.com/office/drawing/2014/main" id="{A9695432-89B2-43D6-82B2-771DE4F0BDF6}"/>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05888" y="4220491"/>
            <a:ext cx="504000" cy="504000"/>
          </a:xfrm>
          <a:prstGeom prst="rect">
            <a:avLst/>
          </a:prstGeom>
        </p:spPr>
      </p:pic>
      <p:sp>
        <p:nvSpPr>
          <p:cNvPr id="12" name="TextBox 11">
            <a:extLst>
              <a:ext uri="{FF2B5EF4-FFF2-40B4-BE49-F238E27FC236}">
                <a16:creationId xmlns:a16="http://schemas.microsoft.com/office/drawing/2014/main" id="{815C2AC7-B2A4-F8AE-B075-5D4CA424A769}"/>
              </a:ext>
            </a:extLst>
          </p:cNvPr>
          <p:cNvSpPr txBox="1"/>
          <p:nvPr userDrawn="1"/>
        </p:nvSpPr>
        <p:spPr>
          <a:xfrm>
            <a:off x="4009888" y="4302476"/>
            <a:ext cx="1189969" cy="340030"/>
          </a:xfrm>
          <a:prstGeom prst="rect">
            <a:avLst/>
          </a:prstGeom>
          <a:noFill/>
        </p:spPr>
        <p:txBody>
          <a:bodyPr wrap="none" lIns="0" tIns="0" rIns="0" bIns="0" rtlCol="0" anchor="ctr" anchorCtr="0">
            <a:noAutofit/>
          </a:bodyPr>
          <a:lstStyle/>
          <a:p>
            <a:pPr algn="l"/>
            <a:r>
              <a:rPr lang="en-GB" sz="1200" b="1"/>
              <a:t>Education</a:t>
            </a:r>
          </a:p>
        </p:txBody>
      </p:sp>
      <p:pic>
        <p:nvPicPr>
          <p:cNvPr id="9" name="Graphic 8">
            <a:extLst>
              <a:ext uri="{FF2B5EF4-FFF2-40B4-BE49-F238E27FC236}">
                <a16:creationId xmlns:a16="http://schemas.microsoft.com/office/drawing/2014/main" id="{C9546685-476E-7735-282A-9DC19E682394}"/>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2063" y="4237239"/>
            <a:ext cx="457200" cy="457200"/>
          </a:xfrm>
          <a:prstGeom prst="rect">
            <a:avLst/>
          </a:prstGeom>
        </p:spPr>
      </p:pic>
      <p:sp>
        <p:nvSpPr>
          <p:cNvPr id="13" name="TextBox 12">
            <a:extLst>
              <a:ext uri="{FF2B5EF4-FFF2-40B4-BE49-F238E27FC236}">
                <a16:creationId xmlns:a16="http://schemas.microsoft.com/office/drawing/2014/main" id="{4CA9F77A-75A1-096A-F834-777A2712D381}"/>
              </a:ext>
            </a:extLst>
          </p:cNvPr>
          <p:cNvSpPr txBox="1"/>
          <p:nvPr userDrawn="1"/>
        </p:nvSpPr>
        <p:spPr>
          <a:xfrm>
            <a:off x="6079263" y="4300688"/>
            <a:ext cx="1189969" cy="340030"/>
          </a:xfrm>
          <a:prstGeom prst="rect">
            <a:avLst/>
          </a:prstGeom>
          <a:noFill/>
        </p:spPr>
        <p:txBody>
          <a:bodyPr wrap="none" lIns="0" tIns="0" rIns="0" bIns="0" rtlCol="0" anchor="ctr" anchorCtr="0">
            <a:noAutofit/>
          </a:bodyPr>
          <a:lstStyle/>
          <a:p>
            <a:pPr algn="l"/>
            <a:r>
              <a:rPr lang="en-GB" sz="1200" b="1"/>
              <a:t>Client network</a:t>
            </a:r>
          </a:p>
        </p:txBody>
      </p:sp>
      <p:sp>
        <p:nvSpPr>
          <p:cNvPr id="19" name="Text Placeholder 18">
            <a:extLst>
              <a:ext uri="{FF2B5EF4-FFF2-40B4-BE49-F238E27FC236}">
                <a16:creationId xmlns:a16="http://schemas.microsoft.com/office/drawing/2014/main" id="{1631612D-722F-C1D1-F6C8-E680E59F5581}"/>
              </a:ext>
            </a:extLst>
          </p:cNvPr>
          <p:cNvSpPr>
            <a:spLocks noGrp="1"/>
          </p:cNvSpPr>
          <p:nvPr userDrawn="1">
            <p:ph type="body" sz="quarter" idx="17" hasCustomPrompt="1"/>
          </p:nvPr>
        </p:nvSpPr>
        <p:spPr>
          <a:xfrm>
            <a:off x="514350" y="5103388"/>
            <a:ext cx="2808603" cy="233163"/>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userDrawn="1">
            <p:ph type="body" sz="quarter" idx="18" hasCustomPrompt="1"/>
          </p:nvPr>
        </p:nvSpPr>
        <p:spPr>
          <a:xfrm>
            <a:off x="882351" y="5596649"/>
            <a:ext cx="2440602"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userDrawn="1">
            <p:ph type="body" sz="quarter" idx="19" hasCustomPrompt="1"/>
          </p:nvPr>
        </p:nvSpPr>
        <p:spPr>
          <a:xfrm>
            <a:off x="882350" y="5848070"/>
            <a:ext cx="2440601"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4" name="Table Placeholder 22">
            <a:extLst>
              <a:ext uri="{FF2B5EF4-FFF2-40B4-BE49-F238E27FC236}">
                <a16:creationId xmlns:a16="http://schemas.microsoft.com/office/drawing/2014/main" id="{538FD740-D5BD-0771-D435-878D3418FBB3}"/>
              </a:ext>
            </a:extLst>
          </p:cNvPr>
          <p:cNvSpPr>
            <a:spLocks noGrp="1"/>
          </p:cNvSpPr>
          <p:nvPr userDrawn="1">
            <p:ph type="tbl" sz="quarter" idx="21"/>
          </p:nvPr>
        </p:nvSpPr>
        <p:spPr>
          <a:xfrm>
            <a:off x="7860211" y="986589"/>
            <a:ext cx="3815852" cy="4975352"/>
          </a:xfrm>
        </p:spPr>
        <p:txBody>
          <a:bodyPr/>
          <a:lstStyle>
            <a:lvl1pPr>
              <a:defRPr sz="1000"/>
            </a:lvl1pPr>
          </a:lstStyle>
          <a:p>
            <a:r>
              <a:rPr lang="en-US"/>
              <a:t>Click icon to add table</a:t>
            </a:r>
            <a:endParaRPr lang="en-GB"/>
          </a:p>
        </p:txBody>
      </p:sp>
      <p:sp>
        <p:nvSpPr>
          <p:cNvPr id="26" name="Text Placeholder 25">
            <a:extLst>
              <a:ext uri="{FF2B5EF4-FFF2-40B4-BE49-F238E27FC236}">
                <a16:creationId xmlns:a16="http://schemas.microsoft.com/office/drawing/2014/main" id="{25B63844-B73D-C467-30EA-F3D102FBD7C5}"/>
              </a:ext>
            </a:extLst>
          </p:cNvPr>
          <p:cNvSpPr>
            <a:spLocks noGrp="1"/>
          </p:cNvSpPr>
          <p:nvPr userDrawn="1">
            <p:ph type="body" sz="quarter" idx="22"/>
          </p:nvPr>
        </p:nvSpPr>
        <p:spPr>
          <a:xfrm>
            <a:off x="3634216" y="2915059"/>
            <a:ext cx="4009918" cy="1227341"/>
          </a:xfrm>
        </p:spPr>
        <p:txBody>
          <a:bodyPr/>
          <a:lstStyle>
            <a:lvl1pPr>
              <a:spcBef>
                <a:spcPts val="600"/>
              </a:spcBef>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userDrawn="1">
            <p:ph type="body" sz="quarter" idx="23" hasCustomPrompt="1"/>
          </p:nvPr>
        </p:nvSpPr>
        <p:spPr>
          <a:xfrm>
            <a:off x="5735958" y="4718808"/>
            <a:ext cx="1908175" cy="1518480"/>
          </a:xfrm>
        </p:spPr>
        <p:txBody>
          <a:bodyPr/>
          <a:lstStyle>
            <a:lvl1pPr>
              <a:defRPr sz="1000"/>
            </a:lvl1pPr>
            <a:lvl2pPr marL="92075" indent="-92075">
              <a:spcBef>
                <a:spcPts val="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userDrawn="1">
            <p:ph type="body" sz="quarter" idx="24" hasCustomPrompt="1"/>
          </p:nvPr>
        </p:nvSpPr>
        <p:spPr>
          <a:xfrm>
            <a:off x="3611880" y="4718808"/>
            <a:ext cx="1908000" cy="1518480"/>
          </a:xfrm>
        </p:spPr>
        <p:txBody>
          <a:bodyPr/>
          <a:lstStyle>
            <a:lvl1pPr>
              <a:spcBef>
                <a:spcPts val="600"/>
              </a:spcBef>
              <a:defRPr sz="10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userDrawn="1">
            <p:ph type="body" sz="quarter" idx="25" hasCustomPrompt="1"/>
          </p:nvPr>
        </p:nvSpPr>
        <p:spPr>
          <a:xfrm>
            <a:off x="3611882" y="529388"/>
            <a:ext cx="4032252" cy="1883871"/>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5" name="Text Placeholder 15">
            <a:extLst>
              <a:ext uri="{FF2B5EF4-FFF2-40B4-BE49-F238E27FC236}">
                <a16:creationId xmlns:a16="http://schemas.microsoft.com/office/drawing/2014/main" id="{2A145152-7E0A-4EB4-BFAE-F095E8770B4F}"/>
              </a:ext>
            </a:extLst>
          </p:cNvPr>
          <p:cNvSpPr>
            <a:spLocks noGrp="1"/>
          </p:cNvSpPr>
          <p:nvPr userDrawn="1">
            <p:ph type="body" sz="quarter" idx="16" hasCustomPrompt="1"/>
          </p:nvPr>
        </p:nvSpPr>
        <p:spPr>
          <a:xfrm>
            <a:off x="8226677" y="529388"/>
            <a:ext cx="3412291" cy="339725"/>
          </a:xfrm>
        </p:spPr>
        <p:txBody>
          <a:bodyPr anchor="t" anchorCtr="0"/>
          <a:lstStyle>
            <a:lvl1pPr>
              <a:defRPr sz="1200" b="1"/>
            </a:lvl1pPr>
          </a:lstStyle>
          <a:p>
            <a:pPr lvl="0"/>
            <a:r>
              <a:rPr lang="en-US"/>
              <a:t>Click to edit text</a:t>
            </a:r>
          </a:p>
        </p:txBody>
      </p:sp>
      <p:pic>
        <p:nvPicPr>
          <p:cNvPr id="28" name="Graphic 27">
            <a:extLst>
              <a:ext uri="{FF2B5EF4-FFF2-40B4-BE49-F238E27FC236}">
                <a16:creationId xmlns:a16="http://schemas.microsoft.com/office/drawing/2014/main" id="{12AF6017-A315-F110-D6EE-E49E056A57CB}"/>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69477" y="429703"/>
            <a:ext cx="457200" cy="457200"/>
          </a:xfrm>
          <a:prstGeom prst="rect">
            <a:avLst/>
          </a:prstGeom>
        </p:spPr>
      </p:pic>
      <p:sp>
        <p:nvSpPr>
          <p:cNvPr id="15" name="Picture Placeholder 20">
            <a:extLst>
              <a:ext uri="{FF2B5EF4-FFF2-40B4-BE49-F238E27FC236}">
                <a16:creationId xmlns:a16="http://schemas.microsoft.com/office/drawing/2014/main" id="{E17A8214-E110-B8FC-C47B-52FFD00D12FD}"/>
              </a:ext>
            </a:extLst>
          </p:cNvPr>
          <p:cNvSpPr>
            <a:spLocks noGrp="1" noChangeAspect="1"/>
          </p:cNvSpPr>
          <p:nvPr>
            <p:ph type="pic" sz="quarter" idx="15"/>
          </p:nvPr>
        </p:nvSpPr>
        <p:spPr>
          <a:xfrm>
            <a:off x="514351" y="415924"/>
            <a:ext cx="2484317" cy="3726475"/>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1615998598"/>
      </p:ext>
    </p:extLst>
  </p:cSld>
  <p:clrMapOvr>
    <a:masterClrMapping/>
  </p:clrMapOvr>
  <p:extLst>
    <p:ext uri="{DCECCB84-F9BA-43D5-87BE-67443E8EF086}">
      <p15:sldGuideLst xmlns:p15="http://schemas.microsoft.com/office/powerpoint/2012/main">
        <p15:guide id="1" orient="horz" pos="281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o_3_Single_Ocea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1430" y="0"/>
            <a:ext cx="3373065" cy="6857999"/>
          </a:xfrm>
          <a:prstGeom prst="rect">
            <a:avLst/>
          </a:prstGeom>
          <a:solidFill>
            <a:srgbClr val="E4F1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AF0DF083-4100-6872-B05E-DCCFA5D67743}"/>
              </a:ext>
            </a:extLst>
          </p:cNvPr>
          <p:cNvSpPr>
            <a:spLocks noGrp="1"/>
          </p:cNvSpPr>
          <p:nvPr>
            <p:ph type="title" hasCustomPrompt="1"/>
          </p:nvPr>
        </p:nvSpPr>
        <p:spPr>
          <a:xfrm>
            <a:off x="514350" y="4640718"/>
            <a:ext cx="2808603" cy="425701"/>
          </a:xfrm>
        </p:spPr>
        <p:txBody>
          <a:bodyPr/>
          <a:lstStyle>
            <a:lvl1pPr>
              <a:defRPr sz="3000"/>
            </a:lvl1pPr>
          </a:lstStyle>
          <a:p>
            <a:r>
              <a:rPr lang="en-US"/>
              <a:t>Click to edit title</a:t>
            </a:r>
            <a:endParaRPr lang="en-GB"/>
          </a:p>
        </p:txBody>
      </p:sp>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9" name="Text Placeholder 18">
            <a:extLst>
              <a:ext uri="{FF2B5EF4-FFF2-40B4-BE49-F238E27FC236}">
                <a16:creationId xmlns:a16="http://schemas.microsoft.com/office/drawing/2014/main" id="{1631612D-722F-C1D1-F6C8-E680E59F5581}"/>
              </a:ext>
            </a:extLst>
          </p:cNvPr>
          <p:cNvSpPr>
            <a:spLocks noGrp="1"/>
          </p:cNvSpPr>
          <p:nvPr>
            <p:ph type="body" sz="quarter" idx="17" hasCustomPrompt="1"/>
          </p:nvPr>
        </p:nvSpPr>
        <p:spPr>
          <a:xfrm>
            <a:off x="514350" y="5103388"/>
            <a:ext cx="2808603"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882351" y="5596649"/>
            <a:ext cx="2440602"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882350" y="5848070"/>
            <a:ext cx="2440601" cy="233163"/>
          </a:xfrm>
        </p:spPr>
        <p:txBody>
          <a:bodyPr/>
          <a:lstStyle>
            <a:lvl1pPr>
              <a:defRPr sz="1200" i="0">
                <a:latin typeface="+mn-lt"/>
                <a:cs typeface="Times New Roman" panose="02020603050405020304" pitchFamily="18" charset="0"/>
              </a:defRPr>
            </a:lvl1pPr>
          </a:lstStyle>
          <a:p>
            <a:pPr lvl="0"/>
            <a:r>
              <a:rPr lang="en-US"/>
              <a:t>Click to edit text</a:t>
            </a:r>
          </a:p>
        </p:txBody>
      </p:sp>
      <p:sp>
        <p:nvSpPr>
          <p:cNvPr id="24" name="Table Placeholder 22">
            <a:extLst>
              <a:ext uri="{FF2B5EF4-FFF2-40B4-BE49-F238E27FC236}">
                <a16:creationId xmlns:a16="http://schemas.microsoft.com/office/drawing/2014/main" id="{538FD740-D5BD-0771-D435-878D3418FBB3}"/>
              </a:ext>
            </a:extLst>
          </p:cNvPr>
          <p:cNvSpPr>
            <a:spLocks noGrp="1"/>
          </p:cNvSpPr>
          <p:nvPr>
            <p:ph type="tbl" sz="quarter" idx="21"/>
          </p:nvPr>
        </p:nvSpPr>
        <p:spPr>
          <a:xfrm>
            <a:off x="7860211" y="986589"/>
            <a:ext cx="3815852" cy="4975352"/>
          </a:xfrm>
        </p:spPr>
        <p:txBody>
          <a:bodyPr/>
          <a:lstStyle>
            <a:lvl1pPr>
              <a:defRPr sz="1000"/>
            </a:lvl1pPr>
          </a:lstStyle>
          <a:p>
            <a:r>
              <a:rPr lang="en-US"/>
              <a:t>Click icon to add table</a:t>
            </a:r>
            <a:endParaRPr lang="en-GB"/>
          </a:p>
        </p:txBody>
      </p:sp>
      <p:sp>
        <p:nvSpPr>
          <p:cNvPr id="26" name="Text Placeholder 25">
            <a:extLst>
              <a:ext uri="{FF2B5EF4-FFF2-40B4-BE49-F238E27FC236}">
                <a16:creationId xmlns:a16="http://schemas.microsoft.com/office/drawing/2014/main" id="{25B63844-B73D-C467-30EA-F3D102FBD7C5}"/>
              </a:ext>
            </a:extLst>
          </p:cNvPr>
          <p:cNvSpPr>
            <a:spLocks noGrp="1"/>
          </p:cNvSpPr>
          <p:nvPr>
            <p:ph type="body" sz="quarter" idx="22"/>
          </p:nvPr>
        </p:nvSpPr>
        <p:spPr>
          <a:xfrm>
            <a:off x="3634216" y="2915059"/>
            <a:ext cx="4009918" cy="1227341"/>
          </a:xfrm>
        </p:spPr>
        <p:txBody>
          <a:bodyPr/>
          <a:lstStyle>
            <a:lvl1pPr>
              <a:defRPr sz="1000"/>
            </a:lvl1pPr>
          </a:lstStyle>
          <a:p>
            <a:pPr lvl="0"/>
            <a:r>
              <a:rPr lang="en-US"/>
              <a:t>Click to edit Master text styles</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5735958" y="4718808"/>
            <a:ext cx="1908175" cy="1518480"/>
          </a:xfrm>
        </p:spPr>
        <p:txBody>
          <a:bodyPr/>
          <a:lstStyle>
            <a:lvl1pPr>
              <a:defRPr sz="1000"/>
            </a:lvl1pPr>
            <a:lvl2pPr marL="92075" indent="-92075">
              <a:spcBef>
                <a:spcPts val="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3611880" y="4718808"/>
            <a:ext cx="1908000" cy="1518480"/>
          </a:xfrm>
        </p:spPr>
        <p:txBody>
          <a:bodyPr/>
          <a:lstStyle>
            <a:lvl1pPr>
              <a:spcBef>
                <a:spcPts val="600"/>
              </a:spcBef>
              <a:defRPr sz="10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3611882" y="529388"/>
            <a:ext cx="4032252" cy="1883871"/>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25" name="Text Placeholder 15">
            <a:extLst>
              <a:ext uri="{FF2B5EF4-FFF2-40B4-BE49-F238E27FC236}">
                <a16:creationId xmlns:a16="http://schemas.microsoft.com/office/drawing/2014/main" id="{2A145152-7E0A-4EB4-BFAE-F095E8770B4F}"/>
              </a:ext>
            </a:extLst>
          </p:cNvPr>
          <p:cNvSpPr>
            <a:spLocks noGrp="1"/>
          </p:cNvSpPr>
          <p:nvPr>
            <p:ph type="body" sz="quarter" idx="16" hasCustomPrompt="1"/>
          </p:nvPr>
        </p:nvSpPr>
        <p:spPr>
          <a:xfrm>
            <a:off x="8226677" y="529388"/>
            <a:ext cx="3412291" cy="339725"/>
          </a:xfrm>
        </p:spPr>
        <p:txBody>
          <a:bodyPr anchor="t" anchorCtr="0"/>
          <a:lstStyle>
            <a:lvl1pPr>
              <a:defRPr sz="1200" b="1"/>
            </a:lvl1pPr>
          </a:lstStyle>
          <a:p>
            <a:pPr lvl="0"/>
            <a:r>
              <a:rPr lang="en-US"/>
              <a:t>Click to edit text</a:t>
            </a:r>
          </a:p>
        </p:txBody>
      </p:sp>
      <p:pic>
        <p:nvPicPr>
          <p:cNvPr id="10" name="Graphic 9">
            <a:extLst>
              <a:ext uri="{FF2B5EF4-FFF2-40B4-BE49-F238E27FC236}">
                <a16:creationId xmlns:a16="http://schemas.microsoft.com/office/drawing/2014/main" id="{DD89675C-C4E9-0C04-894E-57BF35C442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402" y="5490519"/>
            <a:ext cx="363600" cy="363600"/>
          </a:xfrm>
          <a:prstGeom prst="rect">
            <a:avLst/>
          </a:prstGeom>
        </p:spPr>
      </p:pic>
      <p:pic>
        <p:nvPicPr>
          <p:cNvPr id="16" name="Graphic 15">
            <a:extLst>
              <a:ext uri="{FF2B5EF4-FFF2-40B4-BE49-F238E27FC236}">
                <a16:creationId xmlns:a16="http://schemas.microsoft.com/office/drawing/2014/main" id="{99A57B91-5CAD-999D-AAE9-CFC9CE174C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2402" y="5802538"/>
            <a:ext cx="313200" cy="313200"/>
          </a:xfrm>
          <a:prstGeom prst="rect">
            <a:avLst/>
          </a:prstGeom>
        </p:spPr>
      </p:pic>
      <p:pic>
        <p:nvPicPr>
          <p:cNvPr id="23" name="Graphic 22">
            <a:extLst>
              <a:ext uri="{FF2B5EF4-FFF2-40B4-BE49-F238E27FC236}">
                <a16:creationId xmlns:a16="http://schemas.microsoft.com/office/drawing/2014/main" id="{24506B50-8B34-AB22-5A71-2CB9BBDF7AE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06400" y="4219200"/>
            <a:ext cx="504000" cy="504000"/>
          </a:xfrm>
          <a:prstGeom prst="rect">
            <a:avLst/>
          </a:prstGeom>
        </p:spPr>
      </p:pic>
      <p:pic>
        <p:nvPicPr>
          <p:cNvPr id="31" name="Graphic 30">
            <a:extLst>
              <a:ext uri="{FF2B5EF4-FFF2-40B4-BE49-F238E27FC236}">
                <a16:creationId xmlns:a16="http://schemas.microsoft.com/office/drawing/2014/main" id="{C1110F34-AF3D-BED5-0A73-0DC8F12CC6E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3200" y="4237200"/>
            <a:ext cx="457200" cy="457200"/>
          </a:xfrm>
          <a:prstGeom prst="rect">
            <a:avLst/>
          </a:prstGeom>
        </p:spPr>
      </p:pic>
      <p:pic>
        <p:nvPicPr>
          <p:cNvPr id="33" name="Graphic 32">
            <a:extLst>
              <a:ext uri="{FF2B5EF4-FFF2-40B4-BE49-F238E27FC236}">
                <a16:creationId xmlns:a16="http://schemas.microsoft.com/office/drawing/2014/main" id="{7936C78D-090E-72E9-40E4-9E4AFD35085D}"/>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68800" y="428400"/>
            <a:ext cx="457200" cy="457200"/>
          </a:xfrm>
          <a:prstGeom prst="rect">
            <a:avLst/>
          </a:prstGeom>
        </p:spPr>
      </p:pic>
      <p:sp>
        <p:nvSpPr>
          <p:cNvPr id="34" name="TextBox 33">
            <a:extLst>
              <a:ext uri="{FF2B5EF4-FFF2-40B4-BE49-F238E27FC236}">
                <a16:creationId xmlns:a16="http://schemas.microsoft.com/office/drawing/2014/main" id="{2C64617D-DE2C-B7C5-3FE8-8D279E8ED754}"/>
              </a:ext>
            </a:extLst>
          </p:cNvPr>
          <p:cNvSpPr txBox="1"/>
          <p:nvPr userDrawn="1"/>
        </p:nvSpPr>
        <p:spPr>
          <a:xfrm>
            <a:off x="4005423" y="2520016"/>
            <a:ext cx="1189969" cy="360763"/>
          </a:xfrm>
          <a:prstGeom prst="rect">
            <a:avLst/>
          </a:prstGeom>
          <a:noFill/>
        </p:spPr>
        <p:txBody>
          <a:bodyPr wrap="none" lIns="0" tIns="0" rIns="0" bIns="0" rtlCol="0" anchor="ctr" anchorCtr="0">
            <a:noAutofit/>
          </a:bodyPr>
          <a:lstStyle/>
          <a:p>
            <a:pPr algn="l"/>
            <a:r>
              <a:rPr lang="en-GB" sz="1200" b="1"/>
              <a:t>Experience</a:t>
            </a:r>
          </a:p>
        </p:txBody>
      </p:sp>
      <p:sp>
        <p:nvSpPr>
          <p:cNvPr id="35" name="TextBox 34">
            <a:extLst>
              <a:ext uri="{FF2B5EF4-FFF2-40B4-BE49-F238E27FC236}">
                <a16:creationId xmlns:a16="http://schemas.microsoft.com/office/drawing/2014/main" id="{85F2D356-2E24-A3F7-D3E2-D8A0B4AC37ED}"/>
              </a:ext>
            </a:extLst>
          </p:cNvPr>
          <p:cNvSpPr txBox="1"/>
          <p:nvPr userDrawn="1"/>
        </p:nvSpPr>
        <p:spPr>
          <a:xfrm>
            <a:off x="4009888" y="4302476"/>
            <a:ext cx="1189969" cy="340030"/>
          </a:xfrm>
          <a:prstGeom prst="rect">
            <a:avLst/>
          </a:prstGeom>
          <a:noFill/>
        </p:spPr>
        <p:txBody>
          <a:bodyPr wrap="none" lIns="0" tIns="0" rIns="0" bIns="0" rtlCol="0" anchor="ctr" anchorCtr="0">
            <a:noAutofit/>
          </a:bodyPr>
          <a:lstStyle/>
          <a:p>
            <a:pPr algn="l"/>
            <a:r>
              <a:rPr lang="en-GB" sz="1200" b="1"/>
              <a:t>Education</a:t>
            </a:r>
          </a:p>
        </p:txBody>
      </p:sp>
      <p:sp>
        <p:nvSpPr>
          <p:cNvPr id="36" name="TextBox 35">
            <a:extLst>
              <a:ext uri="{FF2B5EF4-FFF2-40B4-BE49-F238E27FC236}">
                <a16:creationId xmlns:a16="http://schemas.microsoft.com/office/drawing/2014/main" id="{0200F1B7-2625-3E1F-DD5D-2C8C94571A31}"/>
              </a:ext>
            </a:extLst>
          </p:cNvPr>
          <p:cNvSpPr txBox="1"/>
          <p:nvPr userDrawn="1"/>
        </p:nvSpPr>
        <p:spPr>
          <a:xfrm>
            <a:off x="6079263" y="4300688"/>
            <a:ext cx="1189969" cy="340030"/>
          </a:xfrm>
          <a:prstGeom prst="rect">
            <a:avLst/>
          </a:prstGeom>
          <a:noFill/>
        </p:spPr>
        <p:txBody>
          <a:bodyPr wrap="none" lIns="0" tIns="0" rIns="0" bIns="0" rtlCol="0" anchor="ctr" anchorCtr="0">
            <a:noAutofit/>
          </a:bodyPr>
          <a:lstStyle/>
          <a:p>
            <a:pPr algn="l"/>
            <a:r>
              <a:rPr lang="en-GB" sz="1200" b="1"/>
              <a:t>Client network</a:t>
            </a:r>
          </a:p>
        </p:txBody>
      </p:sp>
      <p:sp>
        <p:nvSpPr>
          <p:cNvPr id="5" name="Picture Placeholder 20">
            <a:extLst>
              <a:ext uri="{FF2B5EF4-FFF2-40B4-BE49-F238E27FC236}">
                <a16:creationId xmlns:a16="http://schemas.microsoft.com/office/drawing/2014/main" id="{A1707097-AE42-BF1F-744F-034E841FDAAE}"/>
              </a:ext>
            </a:extLst>
          </p:cNvPr>
          <p:cNvSpPr>
            <a:spLocks noGrp="1" noChangeAspect="1"/>
          </p:cNvSpPr>
          <p:nvPr>
            <p:ph type="pic" sz="quarter" idx="15"/>
          </p:nvPr>
        </p:nvSpPr>
        <p:spPr>
          <a:xfrm>
            <a:off x="514351" y="415924"/>
            <a:ext cx="2484317" cy="3726475"/>
          </a:xfrm>
          <a:solidFill>
            <a:schemeClr val="bg1"/>
          </a:solidFill>
        </p:spPr>
        <p:txBody>
          <a:bodyPr/>
          <a:lstStyle>
            <a:lvl1pPr algn="ctr">
              <a:defRPr/>
            </a:lvl1pPr>
          </a:lstStyle>
          <a:p>
            <a:r>
              <a:rPr lang="en-US"/>
              <a:t>Click icon to add picture</a:t>
            </a:r>
            <a:endParaRPr lang="en-GB"/>
          </a:p>
        </p:txBody>
      </p:sp>
      <p:pic>
        <p:nvPicPr>
          <p:cNvPr id="6" name="Graphic 5">
            <a:extLst>
              <a:ext uri="{FF2B5EF4-FFF2-40B4-BE49-F238E27FC236}">
                <a16:creationId xmlns:a16="http://schemas.microsoft.com/office/drawing/2014/main" id="{E859DD25-CA14-BF89-C8AC-DF17965BC46D}"/>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51455" y="2457859"/>
            <a:ext cx="457200" cy="485077"/>
          </a:xfrm>
          <a:prstGeom prst="rect">
            <a:avLst/>
          </a:prstGeom>
        </p:spPr>
      </p:pic>
    </p:spTree>
    <p:extLst>
      <p:ext uri="{BB962C8B-B14F-4D97-AF65-F5344CB8AC3E}">
        <p14:creationId xmlns:p14="http://schemas.microsoft.com/office/powerpoint/2010/main" val="81612708"/>
      </p:ext>
    </p:extLst>
  </p:cSld>
  <p:clrMapOvr>
    <a:masterClrMapping/>
  </p:clrMapOvr>
  <p:extLst>
    <p:ext uri="{DCECCB84-F9BA-43D5-87BE-67443E8EF086}">
      <p15:sldGuideLst xmlns:p15="http://schemas.microsoft.com/office/powerpoint/2012/main">
        <p15:guide id="1" orient="horz" pos="281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o_4_Single_Ocea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6737" y="1074452"/>
            <a:ext cx="12208737" cy="2557161"/>
          </a:xfrm>
          <a:prstGeom prst="rect">
            <a:avLst/>
          </a:prstGeom>
          <a:solidFill>
            <a:srgbClr val="E4F1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phic 30">
            <a:extLst>
              <a:ext uri="{FF2B5EF4-FFF2-40B4-BE49-F238E27FC236}">
                <a16:creationId xmlns:a16="http://schemas.microsoft.com/office/drawing/2014/main" id="{4F7CFE68-C9D6-8ACF-0AC4-C8E8821616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8632" y="2019812"/>
            <a:ext cx="313200" cy="313200"/>
          </a:xfrm>
          <a:prstGeom prst="rect">
            <a:avLst/>
          </a:prstGeom>
        </p:spPr>
      </p:pic>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633877"/>
            <a:ext cx="1189969" cy="340030"/>
          </a:xfrm>
          <a:prstGeom prst="rect">
            <a:avLst/>
          </a:prstGeom>
          <a:noFill/>
        </p:spPr>
        <p:txBody>
          <a:bodyPr wrap="none" lIns="0" tIns="0" rIns="0" bIns="0" rtlCol="0" anchor="ctr" anchorCtr="0">
            <a:noAutofit/>
          </a:bodyPr>
          <a:lstStyle/>
          <a:p>
            <a:pPr algn="l"/>
            <a:r>
              <a:rPr lang="en-GB" sz="1200" b="1"/>
              <a:t>Valuations</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6248021" y="3631614"/>
            <a:ext cx="1900617" cy="340030"/>
          </a:xfrm>
          <a:prstGeom prst="rect">
            <a:avLst/>
          </a:prstGeom>
          <a:noFill/>
        </p:spPr>
        <p:txBody>
          <a:bodyPr wrap="none" lIns="0" tIns="0" rIns="0" bIns="0" rtlCol="0" anchor="ctr" anchorCtr="0">
            <a:noAutofit/>
          </a:bodyPr>
          <a:lstStyle/>
          <a:p>
            <a:pPr algn="l"/>
            <a:r>
              <a:rPr lang="en-GB" sz="1200" b="1"/>
              <a:t>Recent deals / projects</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2973922" y="2077367"/>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2973923" y="2451887"/>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523073" y="5210557"/>
            <a:ext cx="3520536" cy="1026732"/>
          </a:xfrm>
        </p:spPr>
        <p:txBody>
          <a:bodyPr/>
          <a:lstStyle>
            <a:lvl1pPr>
              <a:defRPr sz="1000"/>
            </a:lvl1pPr>
            <a:lvl2pPr marL="92075" indent="-92075">
              <a:spcBef>
                <a:spcPts val="60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2655276" y="2814696"/>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2655277" y="1160276"/>
            <a:ext cx="9013650" cy="785568"/>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6" name="Text Placeholder 18">
            <a:extLst>
              <a:ext uri="{FF2B5EF4-FFF2-40B4-BE49-F238E27FC236}">
                <a16:creationId xmlns:a16="http://schemas.microsoft.com/office/drawing/2014/main" id="{BA85FDE5-4D2C-4CAE-7583-434E80597099}"/>
              </a:ext>
            </a:extLst>
          </p:cNvPr>
          <p:cNvSpPr>
            <a:spLocks noGrp="1"/>
          </p:cNvSpPr>
          <p:nvPr>
            <p:ph type="body" sz="quarter" idx="26" hasCustomPrompt="1"/>
          </p:nvPr>
        </p:nvSpPr>
        <p:spPr>
          <a:xfrm>
            <a:off x="2655277" y="795896"/>
            <a:ext cx="5204435"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pic>
        <p:nvPicPr>
          <p:cNvPr id="7" name="Graphic 6">
            <a:extLst>
              <a:ext uri="{FF2B5EF4-FFF2-40B4-BE49-F238E27FC236}">
                <a16:creationId xmlns:a16="http://schemas.microsoft.com/office/drawing/2014/main" id="{7CE5C57C-F054-5306-C79E-9ABBCE5DC63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2732" y="2003704"/>
            <a:ext cx="365290" cy="365290"/>
          </a:xfrm>
          <a:prstGeom prst="rect">
            <a:avLst/>
          </a:prstGeom>
        </p:spPr>
      </p:pic>
      <p:pic>
        <p:nvPicPr>
          <p:cNvPr id="8" name="Graphic 7">
            <a:extLst>
              <a:ext uri="{FF2B5EF4-FFF2-40B4-BE49-F238E27FC236}">
                <a16:creationId xmlns:a16="http://schemas.microsoft.com/office/drawing/2014/main" id="{CAE6B830-02AE-9EBC-0740-F5222D6A53B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8632" y="2384498"/>
            <a:ext cx="365290" cy="365290"/>
          </a:xfrm>
          <a:prstGeom prst="rect">
            <a:avLst/>
          </a:prstGeom>
        </p:spPr>
      </p:pic>
      <p:pic>
        <p:nvPicPr>
          <p:cNvPr id="9" name="Graphic 8">
            <a:extLst>
              <a:ext uri="{FF2B5EF4-FFF2-40B4-BE49-F238E27FC236}">
                <a16:creationId xmlns:a16="http://schemas.microsoft.com/office/drawing/2014/main" id="{7052B10F-061C-D4EC-FCA3-08806A6AD29B}"/>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0699" y="2390815"/>
            <a:ext cx="233398" cy="233397"/>
          </a:xfrm>
          <a:prstGeom prst="rect">
            <a:avLst/>
          </a:prstGeom>
        </p:spPr>
      </p:pic>
      <p:sp>
        <p:nvSpPr>
          <p:cNvPr id="18" name="Text Placeholder 28">
            <a:extLst>
              <a:ext uri="{FF2B5EF4-FFF2-40B4-BE49-F238E27FC236}">
                <a16:creationId xmlns:a16="http://schemas.microsoft.com/office/drawing/2014/main" id="{F81C8F9D-E049-5DA0-DA1F-750A3F32740A}"/>
              </a:ext>
            </a:extLst>
          </p:cNvPr>
          <p:cNvSpPr>
            <a:spLocks noGrp="1"/>
          </p:cNvSpPr>
          <p:nvPr>
            <p:ph type="body" sz="quarter" idx="27" hasCustomPrompt="1"/>
          </p:nvPr>
        </p:nvSpPr>
        <p:spPr>
          <a:xfrm>
            <a:off x="5951713" y="2814695"/>
            <a:ext cx="1908000" cy="630049"/>
          </a:xfrm>
        </p:spPr>
        <p:txBody>
          <a:bodyPr/>
          <a:lstStyle>
            <a:lvl1pPr>
              <a:spcBef>
                <a:spcPts val="600"/>
              </a:spcBef>
              <a:defRPr sz="1200"/>
            </a:lvl1pPr>
            <a:lvl2pPr marL="92075" indent="-92075">
              <a:defRPr sz="1000"/>
            </a:lvl2pPr>
          </a:lstStyle>
          <a:p>
            <a:pPr lvl="0"/>
            <a:r>
              <a:rPr lang="en-US"/>
              <a:t>Click to edit text</a:t>
            </a:r>
          </a:p>
        </p:txBody>
      </p:sp>
      <p:sp>
        <p:nvSpPr>
          <p:cNvPr id="22" name="Text Placeholder 28">
            <a:extLst>
              <a:ext uri="{FF2B5EF4-FFF2-40B4-BE49-F238E27FC236}">
                <a16:creationId xmlns:a16="http://schemas.microsoft.com/office/drawing/2014/main" id="{B431837A-16F0-F709-52CC-0801F4260D7C}"/>
              </a:ext>
            </a:extLst>
          </p:cNvPr>
          <p:cNvSpPr>
            <a:spLocks noGrp="1"/>
          </p:cNvSpPr>
          <p:nvPr>
            <p:ph type="body" sz="quarter" idx="28" hasCustomPrompt="1"/>
          </p:nvPr>
        </p:nvSpPr>
        <p:spPr>
          <a:xfrm>
            <a:off x="9248150" y="2812215"/>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4" name="Picture Placeholder 33">
            <a:extLst>
              <a:ext uri="{FF2B5EF4-FFF2-40B4-BE49-F238E27FC236}">
                <a16:creationId xmlns:a16="http://schemas.microsoft.com/office/drawing/2014/main" id="{C5B6DCBA-21CB-A560-1924-17674E8EB606}"/>
              </a:ext>
            </a:extLst>
          </p:cNvPr>
          <p:cNvSpPr>
            <a:spLocks noGrp="1"/>
          </p:cNvSpPr>
          <p:nvPr>
            <p:ph type="pic" sz="quarter" idx="29"/>
          </p:nvPr>
        </p:nvSpPr>
        <p:spPr>
          <a:xfrm>
            <a:off x="515938" y="3969674"/>
            <a:ext cx="1619250" cy="941388"/>
          </a:xfrm>
        </p:spPr>
        <p:txBody>
          <a:bodyPr/>
          <a:lstStyle/>
          <a:p>
            <a:r>
              <a:rPr lang="en-US"/>
              <a:t>Click icon to add picture</a:t>
            </a:r>
            <a:endParaRPr lang="en-GB"/>
          </a:p>
        </p:txBody>
      </p:sp>
      <p:sp>
        <p:nvSpPr>
          <p:cNvPr id="35" name="Picture Placeholder 33">
            <a:extLst>
              <a:ext uri="{FF2B5EF4-FFF2-40B4-BE49-F238E27FC236}">
                <a16:creationId xmlns:a16="http://schemas.microsoft.com/office/drawing/2014/main" id="{58CC7379-157D-E085-9444-AFDF921DF818}"/>
              </a:ext>
            </a:extLst>
          </p:cNvPr>
          <p:cNvSpPr>
            <a:spLocks noGrp="1"/>
          </p:cNvSpPr>
          <p:nvPr>
            <p:ph type="pic" sz="quarter" idx="30"/>
          </p:nvPr>
        </p:nvSpPr>
        <p:spPr>
          <a:xfrm>
            <a:off x="2424359" y="3969674"/>
            <a:ext cx="1619250" cy="941388"/>
          </a:xfrm>
        </p:spPr>
        <p:txBody>
          <a:bodyPr/>
          <a:lstStyle/>
          <a:p>
            <a:r>
              <a:rPr lang="en-US"/>
              <a:t>Click icon to add picture</a:t>
            </a:r>
            <a:endParaRPr lang="en-GB"/>
          </a:p>
        </p:txBody>
      </p:sp>
      <p:sp>
        <p:nvSpPr>
          <p:cNvPr id="36" name="Picture Placeholder 33">
            <a:extLst>
              <a:ext uri="{FF2B5EF4-FFF2-40B4-BE49-F238E27FC236}">
                <a16:creationId xmlns:a16="http://schemas.microsoft.com/office/drawing/2014/main" id="{EE0AFDD6-1DE1-D4E0-C1D0-ED5BB8E6A0BB}"/>
              </a:ext>
            </a:extLst>
          </p:cNvPr>
          <p:cNvSpPr>
            <a:spLocks noGrp="1"/>
          </p:cNvSpPr>
          <p:nvPr>
            <p:ph type="pic" sz="quarter" idx="31"/>
          </p:nvPr>
        </p:nvSpPr>
        <p:spPr>
          <a:xfrm>
            <a:off x="4332780" y="3969674"/>
            <a:ext cx="1619250" cy="941388"/>
          </a:xfrm>
        </p:spPr>
        <p:txBody>
          <a:bodyPr/>
          <a:lstStyle/>
          <a:p>
            <a:r>
              <a:rPr lang="en-US"/>
              <a:t>Click icon to add picture</a:t>
            </a:r>
            <a:endParaRPr lang="en-GB"/>
          </a:p>
        </p:txBody>
      </p:sp>
      <p:sp>
        <p:nvSpPr>
          <p:cNvPr id="37" name="Picture Placeholder 33">
            <a:extLst>
              <a:ext uri="{FF2B5EF4-FFF2-40B4-BE49-F238E27FC236}">
                <a16:creationId xmlns:a16="http://schemas.microsoft.com/office/drawing/2014/main" id="{ACAC1308-A28E-798F-2CAA-902B63FD115E}"/>
              </a:ext>
            </a:extLst>
          </p:cNvPr>
          <p:cNvSpPr>
            <a:spLocks noGrp="1"/>
          </p:cNvSpPr>
          <p:nvPr>
            <p:ph type="pic" sz="quarter" idx="32"/>
          </p:nvPr>
        </p:nvSpPr>
        <p:spPr>
          <a:xfrm>
            <a:off x="6241201" y="3969674"/>
            <a:ext cx="1619250" cy="941388"/>
          </a:xfrm>
        </p:spPr>
        <p:txBody>
          <a:bodyPr/>
          <a:lstStyle/>
          <a:p>
            <a:r>
              <a:rPr lang="en-US"/>
              <a:t>Click icon to add picture</a:t>
            </a:r>
            <a:endParaRPr lang="en-GB"/>
          </a:p>
        </p:txBody>
      </p:sp>
      <p:sp>
        <p:nvSpPr>
          <p:cNvPr id="38" name="Picture Placeholder 33">
            <a:extLst>
              <a:ext uri="{FF2B5EF4-FFF2-40B4-BE49-F238E27FC236}">
                <a16:creationId xmlns:a16="http://schemas.microsoft.com/office/drawing/2014/main" id="{30CA5ED3-BDD7-2577-9FAF-2E36CD7D7A9F}"/>
              </a:ext>
            </a:extLst>
          </p:cNvPr>
          <p:cNvSpPr>
            <a:spLocks noGrp="1"/>
          </p:cNvSpPr>
          <p:nvPr>
            <p:ph type="pic" sz="quarter" idx="33"/>
          </p:nvPr>
        </p:nvSpPr>
        <p:spPr>
          <a:xfrm>
            <a:off x="8149622" y="3969674"/>
            <a:ext cx="1619250" cy="941388"/>
          </a:xfrm>
        </p:spPr>
        <p:txBody>
          <a:bodyPr/>
          <a:lstStyle/>
          <a:p>
            <a:r>
              <a:rPr lang="en-US"/>
              <a:t>Click icon to add picture</a:t>
            </a:r>
            <a:endParaRPr lang="en-GB"/>
          </a:p>
        </p:txBody>
      </p:sp>
      <p:sp>
        <p:nvSpPr>
          <p:cNvPr id="39" name="Picture Placeholder 33">
            <a:extLst>
              <a:ext uri="{FF2B5EF4-FFF2-40B4-BE49-F238E27FC236}">
                <a16:creationId xmlns:a16="http://schemas.microsoft.com/office/drawing/2014/main" id="{32E82673-4B88-2D75-8A39-078B735AEAC2}"/>
              </a:ext>
            </a:extLst>
          </p:cNvPr>
          <p:cNvSpPr>
            <a:spLocks noGrp="1"/>
          </p:cNvSpPr>
          <p:nvPr>
            <p:ph type="pic" sz="quarter" idx="34"/>
          </p:nvPr>
        </p:nvSpPr>
        <p:spPr>
          <a:xfrm>
            <a:off x="10058041" y="3969674"/>
            <a:ext cx="1619250" cy="941388"/>
          </a:xfrm>
        </p:spPr>
        <p:txBody>
          <a:bodyPr/>
          <a:lstStyle/>
          <a:p>
            <a:r>
              <a:rPr lang="en-US"/>
              <a:t>Click icon to add picture</a:t>
            </a:r>
            <a:endParaRPr lang="en-GB"/>
          </a:p>
        </p:txBody>
      </p:sp>
      <p:sp>
        <p:nvSpPr>
          <p:cNvPr id="40" name="TextBox 39">
            <a:extLst>
              <a:ext uri="{FF2B5EF4-FFF2-40B4-BE49-F238E27FC236}">
                <a16:creationId xmlns:a16="http://schemas.microsoft.com/office/drawing/2014/main" id="{9D0BC9A5-D0D1-31FA-C933-DCD0BF60AFCB}"/>
              </a:ext>
            </a:extLst>
          </p:cNvPr>
          <p:cNvSpPr txBox="1"/>
          <p:nvPr userDrawn="1"/>
        </p:nvSpPr>
        <p:spPr>
          <a:xfrm>
            <a:off x="523496" y="4901193"/>
            <a:ext cx="1900617" cy="340030"/>
          </a:xfrm>
          <a:prstGeom prst="rect">
            <a:avLst/>
          </a:prstGeom>
          <a:noFill/>
        </p:spPr>
        <p:txBody>
          <a:bodyPr wrap="none" lIns="0" tIns="0" rIns="0" bIns="0" rtlCol="0" anchor="ctr" anchorCtr="0">
            <a:noAutofit/>
          </a:bodyPr>
          <a:lstStyle/>
          <a:p>
            <a:pPr algn="l"/>
            <a:r>
              <a:rPr lang="en-GB" sz="1200" b="1"/>
              <a:t>Education / Qualifications</a:t>
            </a:r>
          </a:p>
        </p:txBody>
      </p:sp>
      <p:sp>
        <p:nvSpPr>
          <p:cNvPr id="41" name="Text Placeholder 28">
            <a:extLst>
              <a:ext uri="{FF2B5EF4-FFF2-40B4-BE49-F238E27FC236}">
                <a16:creationId xmlns:a16="http://schemas.microsoft.com/office/drawing/2014/main" id="{94D5B31D-8713-28F3-8A78-99EFF34EDA87}"/>
              </a:ext>
            </a:extLst>
          </p:cNvPr>
          <p:cNvSpPr>
            <a:spLocks noGrp="1"/>
          </p:cNvSpPr>
          <p:nvPr>
            <p:ph type="body" sz="quarter" idx="35" hasCustomPrompt="1"/>
          </p:nvPr>
        </p:nvSpPr>
        <p:spPr>
          <a:xfrm>
            <a:off x="4339177" y="5210557"/>
            <a:ext cx="3520536" cy="1026732"/>
          </a:xfrm>
        </p:spPr>
        <p:txBody>
          <a:bodyPr/>
          <a:lstStyle>
            <a:lvl1pPr>
              <a:defRPr sz="1000"/>
            </a:lvl1pPr>
            <a:lvl2pPr marL="92075" indent="-92075">
              <a:spcBef>
                <a:spcPts val="600"/>
              </a:spcBef>
              <a:defRPr sz="1000"/>
            </a:lvl2pPr>
          </a:lstStyle>
          <a:p>
            <a:pPr lvl="1"/>
            <a:r>
              <a:rPr lang="en-US"/>
              <a:t>Click to edit text</a:t>
            </a:r>
          </a:p>
        </p:txBody>
      </p:sp>
      <p:sp>
        <p:nvSpPr>
          <p:cNvPr id="42" name="Text Placeholder 28">
            <a:extLst>
              <a:ext uri="{FF2B5EF4-FFF2-40B4-BE49-F238E27FC236}">
                <a16:creationId xmlns:a16="http://schemas.microsoft.com/office/drawing/2014/main" id="{AE76CCF0-3EF5-32D2-382C-F6E107516E71}"/>
              </a:ext>
            </a:extLst>
          </p:cNvPr>
          <p:cNvSpPr>
            <a:spLocks noGrp="1"/>
          </p:cNvSpPr>
          <p:nvPr>
            <p:ph type="body" sz="quarter" idx="36" hasCustomPrompt="1"/>
          </p:nvPr>
        </p:nvSpPr>
        <p:spPr>
          <a:xfrm>
            <a:off x="8148393" y="5210557"/>
            <a:ext cx="3529257" cy="1026732"/>
          </a:xfrm>
        </p:spPr>
        <p:txBody>
          <a:bodyPr/>
          <a:lstStyle>
            <a:lvl1pPr>
              <a:defRPr sz="1000"/>
            </a:lvl1pPr>
            <a:lvl2pPr marL="92075" indent="-92075">
              <a:spcBef>
                <a:spcPts val="600"/>
              </a:spcBef>
              <a:defRPr sz="1000"/>
            </a:lvl2pPr>
          </a:lstStyle>
          <a:p>
            <a:pPr lvl="1"/>
            <a:r>
              <a:rPr lang="en-US"/>
              <a:t>Click to edit text</a:t>
            </a:r>
          </a:p>
        </p:txBody>
      </p:sp>
      <p:sp>
        <p:nvSpPr>
          <p:cNvPr id="43" name="Text Placeholder 18">
            <a:extLst>
              <a:ext uri="{FF2B5EF4-FFF2-40B4-BE49-F238E27FC236}">
                <a16:creationId xmlns:a16="http://schemas.microsoft.com/office/drawing/2014/main" id="{51014285-4401-CC46-8D9C-D0326331040D}"/>
              </a:ext>
            </a:extLst>
          </p:cNvPr>
          <p:cNvSpPr>
            <a:spLocks noGrp="1"/>
          </p:cNvSpPr>
          <p:nvPr>
            <p:ph type="body" sz="quarter" idx="37" hasCustomPrompt="1"/>
          </p:nvPr>
        </p:nvSpPr>
        <p:spPr>
          <a:xfrm>
            <a:off x="6248020" y="2078902"/>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44" name="Text Placeholder 18">
            <a:extLst>
              <a:ext uri="{FF2B5EF4-FFF2-40B4-BE49-F238E27FC236}">
                <a16:creationId xmlns:a16="http://schemas.microsoft.com/office/drawing/2014/main" id="{F12F8F3B-F835-A7CE-8BB5-76896CA03E65}"/>
              </a:ext>
            </a:extLst>
          </p:cNvPr>
          <p:cNvSpPr>
            <a:spLocks noGrp="1"/>
          </p:cNvSpPr>
          <p:nvPr>
            <p:ph type="body" sz="quarter" idx="38" hasCustomPrompt="1"/>
          </p:nvPr>
        </p:nvSpPr>
        <p:spPr>
          <a:xfrm>
            <a:off x="6248021" y="2453422"/>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2" name="Title 46">
            <a:extLst>
              <a:ext uri="{FF2B5EF4-FFF2-40B4-BE49-F238E27FC236}">
                <a16:creationId xmlns:a16="http://schemas.microsoft.com/office/drawing/2014/main" id="{C1AD99B8-55E8-23B2-B751-29FDC763A8A6}"/>
              </a:ext>
            </a:extLst>
          </p:cNvPr>
          <p:cNvSpPr>
            <a:spLocks noGrp="1"/>
          </p:cNvSpPr>
          <p:nvPr>
            <p:ph type="title"/>
          </p:nvPr>
        </p:nvSpPr>
        <p:spPr>
          <a:xfrm>
            <a:off x="2655276" y="327991"/>
            <a:ext cx="9022373" cy="424800"/>
          </a:xfrm>
        </p:spPr>
        <p:txBody>
          <a:bodyPr/>
          <a:lstStyle>
            <a:lvl1pPr>
              <a:defRPr sz="3000"/>
            </a:lvl1pPr>
          </a:lstStyle>
          <a:p>
            <a:r>
              <a:rPr lang="en-US"/>
              <a:t>Click to edit Master title style</a:t>
            </a:r>
            <a:endParaRPr lang="en-GB"/>
          </a:p>
        </p:txBody>
      </p:sp>
      <p:sp>
        <p:nvSpPr>
          <p:cNvPr id="10" name="Picture Placeholder 20">
            <a:extLst>
              <a:ext uri="{FF2B5EF4-FFF2-40B4-BE49-F238E27FC236}">
                <a16:creationId xmlns:a16="http://schemas.microsoft.com/office/drawing/2014/main" id="{DA5EDE30-53D5-9379-CA25-E284A94FD21C}"/>
              </a:ext>
            </a:extLst>
          </p:cNvPr>
          <p:cNvSpPr>
            <a:spLocks noGrp="1" noChangeAspect="1"/>
          </p:cNvSpPr>
          <p:nvPr>
            <p:ph type="pic" sz="quarter" idx="39"/>
          </p:nvPr>
        </p:nvSpPr>
        <p:spPr>
          <a:xfrm>
            <a:off x="514351" y="415924"/>
            <a:ext cx="1908001" cy="2862001"/>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173931214"/>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o_4_Single_S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6737" y="1074452"/>
            <a:ext cx="12208737" cy="2557161"/>
          </a:xfrm>
          <a:prstGeom prst="rect">
            <a:avLst/>
          </a:prstGeom>
          <a:solidFill>
            <a:srgbClr val="F3ED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phic 1">
            <a:extLst>
              <a:ext uri="{FF2B5EF4-FFF2-40B4-BE49-F238E27FC236}">
                <a16:creationId xmlns:a16="http://schemas.microsoft.com/office/drawing/2014/main" id="{131BD47E-0966-1760-399D-B0F9331648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5836" y="2003704"/>
            <a:ext cx="365290" cy="365290"/>
          </a:xfrm>
          <a:prstGeom prst="rect">
            <a:avLst/>
          </a:prstGeom>
        </p:spPr>
      </p:pic>
      <p:pic>
        <p:nvPicPr>
          <p:cNvPr id="10" name="Graphic 9">
            <a:extLst>
              <a:ext uri="{FF2B5EF4-FFF2-40B4-BE49-F238E27FC236}">
                <a16:creationId xmlns:a16="http://schemas.microsoft.com/office/drawing/2014/main" id="{3F0746D1-48DD-2466-CEDD-87EF32A56BF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0699" y="2391753"/>
            <a:ext cx="233398" cy="233397"/>
          </a:xfrm>
          <a:prstGeom prst="rect">
            <a:avLst/>
          </a:prstGeom>
        </p:spPr>
      </p:pic>
      <p:pic>
        <p:nvPicPr>
          <p:cNvPr id="5" name="Graphic 4">
            <a:extLst>
              <a:ext uri="{FF2B5EF4-FFF2-40B4-BE49-F238E27FC236}">
                <a16:creationId xmlns:a16="http://schemas.microsoft.com/office/drawing/2014/main" id="{174B2CE1-CCDF-AD23-8EE0-F6EFED8CD14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631" y="2384498"/>
            <a:ext cx="365290" cy="365290"/>
          </a:xfrm>
          <a:prstGeom prst="rect">
            <a:avLst/>
          </a:prstGeom>
        </p:spPr>
      </p:pic>
      <p:pic>
        <p:nvPicPr>
          <p:cNvPr id="11" name="Graphic 10">
            <a:extLst>
              <a:ext uri="{FF2B5EF4-FFF2-40B4-BE49-F238E27FC236}">
                <a16:creationId xmlns:a16="http://schemas.microsoft.com/office/drawing/2014/main" id="{CE71554F-7101-F310-D44E-9BBDBD34914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5528" y="2011193"/>
            <a:ext cx="314378" cy="314378"/>
          </a:xfrm>
          <a:prstGeom prst="rect">
            <a:avLst/>
          </a:prstGeom>
        </p:spPr>
      </p:pic>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633877"/>
            <a:ext cx="1189969" cy="340030"/>
          </a:xfrm>
          <a:prstGeom prst="rect">
            <a:avLst/>
          </a:prstGeom>
          <a:noFill/>
        </p:spPr>
        <p:txBody>
          <a:bodyPr wrap="none" lIns="0" tIns="0" rIns="0" bIns="0" rtlCol="0" anchor="ctr" anchorCtr="0">
            <a:noAutofit/>
          </a:bodyPr>
          <a:lstStyle/>
          <a:p>
            <a:pPr algn="l"/>
            <a:r>
              <a:rPr lang="en-GB" sz="1200" b="1"/>
              <a:t>Valuations</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6248021" y="3631614"/>
            <a:ext cx="1900617" cy="340030"/>
          </a:xfrm>
          <a:prstGeom prst="rect">
            <a:avLst/>
          </a:prstGeom>
          <a:noFill/>
        </p:spPr>
        <p:txBody>
          <a:bodyPr wrap="none" lIns="0" tIns="0" rIns="0" bIns="0" rtlCol="0" anchor="ctr" anchorCtr="0">
            <a:noAutofit/>
          </a:bodyPr>
          <a:lstStyle/>
          <a:p>
            <a:pPr algn="l"/>
            <a:r>
              <a:rPr lang="en-GB" sz="1200" b="1"/>
              <a:t>Recent deals / projects</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2973922" y="2077367"/>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2973923" y="2451887"/>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523073" y="5210557"/>
            <a:ext cx="3520536" cy="1026732"/>
          </a:xfrm>
        </p:spPr>
        <p:txBody>
          <a:bodyPr/>
          <a:lstStyle>
            <a:lvl1pPr>
              <a:defRPr sz="1000"/>
            </a:lvl1pPr>
            <a:lvl2pPr marL="92075" indent="-92075">
              <a:spcBef>
                <a:spcPts val="60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2655276" y="2814696"/>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2655277" y="1160276"/>
            <a:ext cx="9013650" cy="785568"/>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18" name="Text Placeholder 28">
            <a:extLst>
              <a:ext uri="{FF2B5EF4-FFF2-40B4-BE49-F238E27FC236}">
                <a16:creationId xmlns:a16="http://schemas.microsoft.com/office/drawing/2014/main" id="{F81C8F9D-E049-5DA0-DA1F-750A3F32740A}"/>
              </a:ext>
            </a:extLst>
          </p:cNvPr>
          <p:cNvSpPr>
            <a:spLocks noGrp="1"/>
          </p:cNvSpPr>
          <p:nvPr>
            <p:ph type="body" sz="quarter" idx="27" hasCustomPrompt="1"/>
          </p:nvPr>
        </p:nvSpPr>
        <p:spPr>
          <a:xfrm>
            <a:off x="5951713" y="2814695"/>
            <a:ext cx="1908000" cy="630049"/>
          </a:xfrm>
        </p:spPr>
        <p:txBody>
          <a:bodyPr/>
          <a:lstStyle>
            <a:lvl1pPr>
              <a:spcBef>
                <a:spcPts val="600"/>
              </a:spcBef>
              <a:defRPr sz="1200"/>
            </a:lvl1pPr>
            <a:lvl2pPr marL="92075" indent="-92075">
              <a:defRPr sz="1000"/>
            </a:lvl2pPr>
          </a:lstStyle>
          <a:p>
            <a:pPr lvl="0"/>
            <a:r>
              <a:rPr lang="en-US"/>
              <a:t>Click to edit text</a:t>
            </a:r>
          </a:p>
        </p:txBody>
      </p:sp>
      <p:sp>
        <p:nvSpPr>
          <p:cNvPr id="22" name="Text Placeholder 28">
            <a:extLst>
              <a:ext uri="{FF2B5EF4-FFF2-40B4-BE49-F238E27FC236}">
                <a16:creationId xmlns:a16="http://schemas.microsoft.com/office/drawing/2014/main" id="{B431837A-16F0-F709-52CC-0801F4260D7C}"/>
              </a:ext>
            </a:extLst>
          </p:cNvPr>
          <p:cNvSpPr>
            <a:spLocks noGrp="1"/>
          </p:cNvSpPr>
          <p:nvPr>
            <p:ph type="body" sz="quarter" idx="28" hasCustomPrompt="1"/>
          </p:nvPr>
        </p:nvSpPr>
        <p:spPr>
          <a:xfrm>
            <a:off x="9248150" y="2812215"/>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4" name="Picture Placeholder 33">
            <a:extLst>
              <a:ext uri="{FF2B5EF4-FFF2-40B4-BE49-F238E27FC236}">
                <a16:creationId xmlns:a16="http://schemas.microsoft.com/office/drawing/2014/main" id="{C5B6DCBA-21CB-A560-1924-17674E8EB606}"/>
              </a:ext>
            </a:extLst>
          </p:cNvPr>
          <p:cNvSpPr>
            <a:spLocks noGrp="1"/>
          </p:cNvSpPr>
          <p:nvPr>
            <p:ph type="pic" sz="quarter" idx="29"/>
          </p:nvPr>
        </p:nvSpPr>
        <p:spPr>
          <a:xfrm>
            <a:off x="515938" y="3969674"/>
            <a:ext cx="1619250" cy="941388"/>
          </a:xfrm>
        </p:spPr>
        <p:txBody>
          <a:bodyPr/>
          <a:lstStyle/>
          <a:p>
            <a:r>
              <a:rPr lang="en-US"/>
              <a:t>Click icon to add picture</a:t>
            </a:r>
            <a:endParaRPr lang="en-GB"/>
          </a:p>
        </p:txBody>
      </p:sp>
      <p:sp>
        <p:nvSpPr>
          <p:cNvPr id="35" name="Picture Placeholder 33">
            <a:extLst>
              <a:ext uri="{FF2B5EF4-FFF2-40B4-BE49-F238E27FC236}">
                <a16:creationId xmlns:a16="http://schemas.microsoft.com/office/drawing/2014/main" id="{58CC7379-157D-E085-9444-AFDF921DF818}"/>
              </a:ext>
            </a:extLst>
          </p:cNvPr>
          <p:cNvSpPr>
            <a:spLocks noGrp="1"/>
          </p:cNvSpPr>
          <p:nvPr>
            <p:ph type="pic" sz="quarter" idx="30"/>
          </p:nvPr>
        </p:nvSpPr>
        <p:spPr>
          <a:xfrm>
            <a:off x="2424359" y="3969674"/>
            <a:ext cx="1619250" cy="941388"/>
          </a:xfrm>
        </p:spPr>
        <p:txBody>
          <a:bodyPr/>
          <a:lstStyle/>
          <a:p>
            <a:r>
              <a:rPr lang="en-US"/>
              <a:t>Click icon to add picture</a:t>
            </a:r>
            <a:endParaRPr lang="en-GB"/>
          </a:p>
        </p:txBody>
      </p:sp>
      <p:sp>
        <p:nvSpPr>
          <p:cNvPr id="36" name="Picture Placeholder 33">
            <a:extLst>
              <a:ext uri="{FF2B5EF4-FFF2-40B4-BE49-F238E27FC236}">
                <a16:creationId xmlns:a16="http://schemas.microsoft.com/office/drawing/2014/main" id="{EE0AFDD6-1DE1-D4E0-C1D0-ED5BB8E6A0BB}"/>
              </a:ext>
            </a:extLst>
          </p:cNvPr>
          <p:cNvSpPr>
            <a:spLocks noGrp="1"/>
          </p:cNvSpPr>
          <p:nvPr>
            <p:ph type="pic" sz="quarter" idx="31"/>
          </p:nvPr>
        </p:nvSpPr>
        <p:spPr>
          <a:xfrm>
            <a:off x="4332780" y="3969674"/>
            <a:ext cx="1619250" cy="941388"/>
          </a:xfrm>
        </p:spPr>
        <p:txBody>
          <a:bodyPr/>
          <a:lstStyle/>
          <a:p>
            <a:r>
              <a:rPr lang="en-US"/>
              <a:t>Click icon to add picture</a:t>
            </a:r>
            <a:endParaRPr lang="en-GB"/>
          </a:p>
        </p:txBody>
      </p:sp>
      <p:sp>
        <p:nvSpPr>
          <p:cNvPr id="37" name="Picture Placeholder 33">
            <a:extLst>
              <a:ext uri="{FF2B5EF4-FFF2-40B4-BE49-F238E27FC236}">
                <a16:creationId xmlns:a16="http://schemas.microsoft.com/office/drawing/2014/main" id="{ACAC1308-A28E-798F-2CAA-902B63FD115E}"/>
              </a:ext>
            </a:extLst>
          </p:cNvPr>
          <p:cNvSpPr>
            <a:spLocks noGrp="1"/>
          </p:cNvSpPr>
          <p:nvPr>
            <p:ph type="pic" sz="quarter" idx="32"/>
          </p:nvPr>
        </p:nvSpPr>
        <p:spPr>
          <a:xfrm>
            <a:off x="6241201" y="3969674"/>
            <a:ext cx="1619250" cy="941388"/>
          </a:xfrm>
        </p:spPr>
        <p:txBody>
          <a:bodyPr/>
          <a:lstStyle/>
          <a:p>
            <a:r>
              <a:rPr lang="en-US"/>
              <a:t>Click icon to add picture</a:t>
            </a:r>
            <a:endParaRPr lang="en-GB"/>
          </a:p>
        </p:txBody>
      </p:sp>
      <p:sp>
        <p:nvSpPr>
          <p:cNvPr id="38" name="Picture Placeholder 33">
            <a:extLst>
              <a:ext uri="{FF2B5EF4-FFF2-40B4-BE49-F238E27FC236}">
                <a16:creationId xmlns:a16="http://schemas.microsoft.com/office/drawing/2014/main" id="{30CA5ED3-BDD7-2577-9FAF-2E36CD7D7A9F}"/>
              </a:ext>
            </a:extLst>
          </p:cNvPr>
          <p:cNvSpPr>
            <a:spLocks noGrp="1"/>
          </p:cNvSpPr>
          <p:nvPr>
            <p:ph type="pic" sz="quarter" idx="33"/>
          </p:nvPr>
        </p:nvSpPr>
        <p:spPr>
          <a:xfrm>
            <a:off x="8149622" y="3969674"/>
            <a:ext cx="1619250" cy="941388"/>
          </a:xfrm>
        </p:spPr>
        <p:txBody>
          <a:bodyPr/>
          <a:lstStyle/>
          <a:p>
            <a:r>
              <a:rPr lang="en-US"/>
              <a:t>Click icon to add picture</a:t>
            </a:r>
            <a:endParaRPr lang="en-GB"/>
          </a:p>
        </p:txBody>
      </p:sp>
      <p:sp>
        <p:nvSpPr>
          <p:cNvPr id="39" name="Picture Placeholder 33">
            <a:extLst>
              <a:ext uri="{FF2B5EF4-FFF2-40B4-BE49-F238E27FC236}">
                <a16:creationId xmlns:a16="http://schemas.microsoft.com/office/drawing/2014/main" id="{32E82673-4B88-2D75-8A39-078B735AEAC2}"/>
              </a:ext>
            </a:extLst>
          </p:cNvPr>
          <p:cNvSpPr>
            <a:spLocks noGrp="1"/>
          </p:cNvSpPr>
          <p:nvPr>
            <p:ph type="pic" sz="quarter" idx="34"/>
          </p:nvPr>
        </p:nvSpPr>
        <p:spPr>
          <a:xfrm>
            <a:off x="10058041" y="3969674"/>
            <a:ext cx="1619250" cy="941388"/>
          </a:xfrm>
        </p:spPr>
        <p:txBody>
          <a:bodyPr/>
          <a:lstStyle/>
          <a:p>
            <a:r>
              <a:rPr lang="en-US"/>
              <a:t>Click icon to add picture</a:t>
            </a:r>
            <a:endParaRPr lang="en-GB"/>
          </a:p>
        </p:txBody>
      </p:sp>
      <p:sp>
        <p:nvSpPr>
          <p:cNvPr id="40" name="TextBox 39">
            <a:extLst>
              <a:ext uri="{FF2B5EF4-FFF2-40B4-BE49-F238E27FC236}">
                <a16:creationId xmlns:a16="http://schemas.microsoft.com/office/drawing/2014/main" id="{9D0BC9A5-D0D1-31FA-C933-DCD0BF60AFCB}"/>
              </a:ext>
            </a:extLst>
          </p:cNvPr>
          <p:cNvSpPr txBox="1"/>
          <p:nvPr userDrawn="1"/>
        </p:nvSpPr>
        <p:spPr>
          <a:xfrm>
            <a:off x="523496" y="4901193"/>
            <a:ext cx="1900617" cy="340030"/>
          </a:xfrm>
          <a:prstGeom prst="rect">
            <a:avLst/>
          </a:prstGeom>
          <a:noFill/>
        </p:spPr>
        <p:txBody>
          <a:bodyPr wrap="none" lIns="0" tIns="0" rIns="0" bIns="0" rtlCol="0" anchor="ctr" anchorCtr="0">
            <a:noAutofit/>
          </a:bodyPr>
          <a:lstStyle/>
          <a:p>
            <a:pPr algn="l"/>
            <a:r>
              <a:rPr lang="en-GB" sz="1200" b="1"/>
              <a:t>Education / Qualifications</a:t>
            </a:r>
          </a:p>
        </p:txBody>
      </p:sp>
      <p:sp>
        <p:nvSpPr>
          <p:cNvPr id="41" name="Text Placeholder 28">
            <a:extLst>
              <a:ext uri="{FF2B5EF4-FFF2-40B4-BE49-F238E27FC236}">
                <a16:creationId xmlns:a16="http://schemas.microsoft.com/office/drawing/2014/main" id="{94D5B31D-8713-28F3-8A78-99EFF34EDA87}"/>
              </a:ext>
            </a:extLst>
          </p:cNvPr>
          <p:cNvSpPr>
            <a:spLocks noGrp="1"/>
          </p:cNvSpPr>
          <p:nvPr>
            <p:ph type="body" sz="quarter" idx="35" hasCustomPrompt="1"/>
          </p:nvPr>
        </p:nvSpPr>
        <p:spPr>
          <a:xfrm>
            <a:off x="4339177" y="5210557"/>
            <a:ext cx="3520536" cy="1026732"/>
          </a:xfrm>
        </p:spPr>
        <p:txBody>
          <a:bodyPr/>
          <a:lstStyle>
            <a:lvl1pPr>
              <a:defRPr sz="1000"/>
            </a:lvl1pPr>
            <a:lvl2pPr marL="92075" indent="-92075">
              <a:spcBef>
                <a:spcPts val="600"/>
              </a:spcBef>
              <a:defRPr sz="1000"/>
            </a:lvl2pPr>
          </a:lstStyle>
          <a:p>
            <a:pPr lvl="1"/>
            <a:r>
              <a:rPr lang="en-US"/>
              <a:t>Click to edit text</a:t>
            </a:r>
          </a:p>
        </p:txBody>
      </p:sp>
      <p:sp>
        <p:nvSpPr>
          <p:cNvPr id="42" name="Text Placeholder 28">
            <a:extLst>
              <a:ext uri="{FF2B5EF4-FFF2-40B4-BE49-F238E27FC236}">
                <a16:creationId xmlns:a16="http://schemas.microsoft.com/office/drawing/2014/main" id="{AE76CCF0-3EF5-32D2-382C-F6E107516E71}"/>
              </a:ext>
            </a:extLst>
          </p:cNvPr>
          <p:cNvSpPr>
            <a:spLocks noGrp="1"/>
          </p:cNvSpPr>
          <p:nvPr>
            <p:ph type="body" sz="quarter" idx="36" hasCustomPrompt="1"/>
          </p:nvPr>
        </p:nvSpPr>
        <p:spPr>
          <a:xfrm>
            <a:off x="8148393" y="5210557"/>
            <a:ext cx="3529257" cy="1026732"/>
          </a:xfrm>
        </p:spPr>
        <p:txBody>
          <a:bodyPr/>
          <a:lstStyle>
            <a:lvl1pPr>
              <a:defRPr sz="1000"/>
            </a:lvl1pPr>
            <a:lvl2pPr marL="92075" indent="-92075">
              <a:spcBef>
                <a:spcPts val="600"/>
              </a:spcBef>
              <a:defRPr sz="1000"/>
            </a:lvl2pPr>
          </a:lstStyle>
          <a:p>
            <a:pPr lvl="1"/>
            <a:r>
              <a:rPr lang="en-US"/>
              <a:t>Click to edit text</a:t>
            </a:r>
          </a:p>
        </p:txBody>
      </p:sp>
      <p:sp>
        <p:nvSpPr>
          <p:cNvPr id="43" name="Text Placeholder 18">
            <a:extLst>
              <a:ext uri="{FF2B5EF4-FFF2-40B4-BE49-F238E27FC236}">
                <a16:creationId xmlns:a16="http://schemas.microsoft.com/office/drawing/2014/main" id="{51014285-4401-CC46-8D9C-D0326331040D}"/>
              </a:ext>
            </a:extLst>
          </p:cNvPr>
          <p:cNvSpPr>
            <a:spLocks noGrp="1"/>
          </p:cNvSpPr>
          <p:nvPr>
            <p:ph type="body" sz="quarter" idx="37" hasCustomPrompt="1"/>
          </p:nvPr>
        </p:nvSpPr>
        <p:spPr>
          <a:xfrm>
            <a:off x="6248020" y="2078902"/>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44" name="Text Placeholder 18">
            <a:extLst>
              <a:ext uri="{FF2B5EF4-FFF2-40B4-BE49-F238E27FC236}">
                <a16:creationId xmlns:a16="http://schemas.microsoft.com/office/drawing/2014/main" id="{F12F8F3B-F835-A7CE-8BB5-76896CA03E65}"/>
              </a:ext>
            </a:extLst>
          </p:cNvPr>
          <p:cNvSpPr>
            <a:spLocks noGrp="1"/>
          </p:cNvSpPr>
          <p:nvPr>
            <p:ph type="body" sz="quarter" idx="38" hasCustomPrompt="1"/>
          </p:nvPr>
        </p:nvSpPr>
        <p:spPr>
          <a:xfrm>
            <a:off x="6248021" y="2453422"/>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8" name="Text Placeholder 18">
            <a:extLst>
              <a:ext uri="{FF2B5EF4-FFF2-40B4-BE49-F238E27FC236}">
                <a16:creationId xmlns:a16="http://schemas.microsoft.com/office/drawing/2014/main" id="{FF524735-209C-B5A8-A0CE-74204F530CC2}"/>
              </a:ext>
            </a:extLst>
          </p:cNvPr>
          <p:cNvSpPr>
            <a:spLocks noGrp="1"/>
          </p:cNvSpPr>
          <p:nvPr>
            <p:ph type="body" sz="quarter" idx="26" hasCustomPrompt="1"/>
          </p:nvPr>
        </p:nvSpPr>
        <p:spPr>
          <a:xfrm>
            <a:off x="2655277" y="795896"/>
            <a:ext cx="5204435"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9" name="Title 46">
            <a:extLst>
              <a:ext uri="{FF2B5EF4-FFF2-40B4-BE49-F238E27FC236}">
                <a16:creationId xmlns:a16="http://schemas.microsoft.com/office/drawing/2014/main" id="{6EAE5CBB-EBEB-E79A-89C4-99949F84C778}"/>
              </a:ext>
            </a:extLst>
          </p:cNvPr>
          <p:cNvSpPr>
            <a:spLocks noGrp="1"/>
          </p:cNvSpPr>
          <p:nvPr>
            <p:ph type="title"/>
          </p:nvPr>
        </p:nvSpPr>
        <p:spPr>
          <a:xfrm>
            <a:off x="2655276" y="327991"/>
            <a:ext cx="9022373" cy="424800"/>
          </a:xfrm>
        </p:spPr>
        <p:txBody>
          <a:bodyPr/>
          <a:lstStyle>
            <a:lvl1pPr>
              <a:defRPr sz="3000"/>
            </a:lvl1pPr>
          </a:lstStyle>
          <a:p>
            <a:r>
              <a:rPr lang="en-US"/>
              <a:t>Click to edit Master title style</a:t>
            </a:r>
            <a:endParaRPr lang="en-GB"/>
          </a:p>
        </p:txBody>
      </p:sp>
      <p:sp>
        <p:nvSpPr>
          <p:cNvPr id="6" name="Picture Placeholder 20">
            <a:extLst>
              <a:ext uri="{FF2B5EF4-FFF2-40B4-BE49-F238E27FC236}">
                <a16:creationId xmlns:a16="http://schemas.microsoft.com/office/drawing/2014/main" id="{7D0B1E45-C71D-FA17-BF7D-9E29A123DA99}"/>
              </a:ext>
            </a:extLst>
          </p:cNvPr>
          <p:cNvSpPr>
            <a:spLocks noGrp="1" noChangeAspect="1"/>
          </p:cNvSpPr>
          <p:nvPr>
            <p:ph type="pic" sz="quarter" idx="39"/>
          </p:nvPr>
        </p:nvSpPr>
        <p:spPr>
          <a:xfrm>
            <a:off x="514351" y="415924"/>
            <a:ext cx="1908001" cy="2862001"/>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4131869672"/>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o_5_Single_Ocea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4A773B-15ED-CBE9-9FB5-81166713B49E}"/>
              </a:ext>
            </a:extLst>
          </p:cNvPr>
          <p:cNvSpPr/>
          <p:nvPr userDrawn="1"/>
        </p:nvSpPr>
        <p:spPr>
          <a:xfrm>
            <a:off x="-16737" y="1074452"/>
            <a:ext cx="12208737" cy="2557161"/>
          </a:xfrm>
          <a:prstGeom prst="rect">
            <a:avLst/>
          </a:prstGeom>
          <a:solidFill>
            <a:srgbClr val="E4F1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phic 30">
            <a:extLst>
              <a:ext uri="{FF2B5EF4-FFF2-40B4-BE49-F238E27FC236}">
                <a16:creationId xmlns:a16="http://schemas.microsoft.com/office/drawing/2014/main" id="{4F7CFE68-C9D6-8ACF-0AC4-C8E8821616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6400" y="2012400"/>
            <a:ext cx="313200" cy="313200"/>
          </a:xfrm>
          <a:prstGeom prst="rect">
            <a:avLst/>
          </a:prstGeom>
        </p:spPr>
      </p:pic>
      <p:sp>
        <p:nvSpPr>
          <p:cNvPr id="3" name="Slide Number Placeholder 2">
            <a:extLst>
              <a:ext uri="{FF2B5EF4-FFF2-40B4-BE49-F238E27FC236}">
                <a16:creationId xmlns:a16="http://schemas.microsoft.com/office/drawing/2014/main" id="{84FC7BF2-27E1-6E7A-F2B2-220344959CC1}"/>
              </a:ext>
            </a:extLst>
          </p:cNvPr>
          <p:cNvSpPr>
            <a:spLocks noGrp="1"/>
          </p:cNvSpPr>
          <p:nvPr>
            <p:ph type="sldNum" sz="quarter" idx="10"/>
          </p:nvPr>
        </p:nvSpPr>
        <p:spPr/>
        <p:txBody>
          <a:bodyPr/>
          <a:lstStyle/>
          <a:p>
            <a:fld id="{0001D976-1952-4225-8B5D-FB6C01AF759E}" type="slidenum">
              <a:rPr lang="en-US" smtClean="0"/>
              <a:pPr/>
              <a:t>‹#›</a:t>
            </a:fld>
            <a:r>
              <a:rPr lang="en-US"/>
              <a:t>  |  © 2023 Jones Lang LaSalle IP, Inc. All rights reserved.</a:t>
            </a:r>
          </a:p>
        </p:txBody>
      </p:sp>
      <p:sp>
        <p:nvSpPr>
          <p:cNvPr id="12" name="TextBox 11">
            <a:extLst>
              <a:ext uri="{FF2B5EF4-FFF2-40B4-BE49-F238E27FC236}">
                <a16:creationId xmlns:a16="http://schemas.microsoft.com/office/drawing/2014/main" id="{815C2AC7-B2A4-F8AE-B075-5D4CA424A769}"/>
              </a:ext>
            </a:extLst>
          </p:cNvPr>
          <p:cNvSpPr txBox="1"/>
          <p:nvPr userDrawn="1"/>
        </p:nvSpPr>
        <p:spPr>
          <a:xfrm>
            <a:off x="523073" y="3633877"/>
            <a:ext cx="1189969" cy="340030"/>
          </a:xfrm>
          <a:prstGeom prst="rect">
            <a:avLst/>
          </a:prstGeom>
          <a:noFill/>
        </p:spPr>
        <p:txBody>
          <a:bodyPr wrap="none" lIns="0" tIns="0" rIns="0" bIns="0" rtlCol="0" anchor="ctr" anchorCtr="0">
            <a:noAutofit/>
          </a:bodyPr>
          <a:lstStyle/>
          <a:p>
            <a:pPr algn="l"/>
            <a:r>
              <a:rPr lang="en-GB" sz="1200" b="1"/>
              <a:t>Valuations</a:t>
            </a:r>
          </a:p>
        </p:txBody>
      </p:sp>
      <p:sp>
        <p:nvSpPr>
          <p:cNvPr id="13" name="TextBox 12">
            <a:extLst>
              <a:ext uri="{FF2B5EF4-FFF2-40B4-BE49-F238E27FC236}">
                <a16:creationId xmlns:a16="http://schemas.microsoft.com/office/drawing/2014/main" id="{4CA9F77A-75A1-096A-F834-777A2712D381}"/>
              </a:ext>
            </a:extLst>
          </p:cNvPr>
          <p:cNvSpPr txBox="1"/>
          <p:nvPr userDrawn="1"/>
        </p:nvSpPr>
        <p:spPr>
          <a:xfrm>
            <a:off x="6248021" y="3631614"/>
            <a:ext cx="1900617" cy="340030"/>
          </a:xfrm>
          <a:prstGeom prst="rect">
            <a:avLst/>
          </a:prstGeom>
          <a:noFill/>
        </p:spPr>
        <p:txBody>
          <a:bodyPr wrap="none" lIns="0" tIns="0" rIns="0" bIns="0" rtlCol="0" anchor="ctr" anchorCtr="0">
            <a:noAutofit/>
          </a:bodyPr>
          <a:lstStyle/>
          <a:p>
            <a:pPr algn="l"/>
            <a:r>
              <a:rPr lang="en-GB" sz="1200" b="1"/>
              <a:t>Description</a:t>
            </a:r>
          </a:p>
        </p:txBody>
      </p:sp>
      <p:sp>
        <p:nvSpPr>
          <p:cNvPr id="20" name="Text Placeholder 18">
            <a:extLst>
              <a:ext uri="{FF2B5EF4-FFF2-40B4-BE49-F238E27FC236}">
                <a16:creationId xmlns:a16="http://schemas.microsoft.com/office/drawing/2014/main" id="{6278221F-3611-9B01-B50E-8E919174A9CE}"/>
              </a:ext>
            </a:extLst>
          </p:cNvPr>
          <p:cNvSpPr>
            <a:spLocks noGrp="1"/>
          </p:cNvSpPr>
          <p:nvPr>
            <p:ph type="body" sz="quarter" idx="18" hasCustomPrompt="1"/>
          </p:nvPr>
        </p:nvSpPr>
        <p:spPr>
          <a:xfrm>
            <a:off x="2973922" y="2077367"/>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21" name="Text Placeholder 18">
            <a:extLst>
              <a:ext uri="{FF2B5EF4-FFF2-40B4-BE49-F238E27FC236}">
                <a16:creationId xmlns:a16="http://schemas.microsoft.com/office/drawing/2014/main" id="{6052D9A2-CDD4-10DA-DA00-A0164B16404F}"/>
              </a:ext>
            </a:extLst>
          </p:cNvPr>
          <p:cNvSpPr>
            <a:spLocks noGrp="1"/>
          </p:cNvSpPr>
          <p:nvPr>
            <p:ph type="body" sz="quarter" idx="19" hasCustomPrompt="1"/>
          </p:nvPr>
        </p:nvSpPr>
        <p:spPr>
          <a:xfrm>
            <a:off x="2973923" y="2451887"/>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pic>
        <p:nvPicPr>
          <p:cNvPr id="27" name="Picture 26">
            <a:extLst>
              <a:ext uri="{FF2B5EF4-FFF2-40B4-BE49-F238E27FC236}">
                <a16:creationId xmlns:a16="http://schemas.microsoft.com/office/drawing/2014/main" id="{04BB01D4-E878-0250-F3EE-E125D8F94D41}"/>
              </a:ext>
            </a:extLst>
          </p:cNvPr>
          <p:cNvPicPr>
            <a:picLocks noChangeAspect="1"/>
          </p:cNvPicPr>
          <p:nvPr userDrawn="1">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
        <p:nvSpPr>
          <p:cNvPr id="29" name="Text Placeholder 28">
            <a:extLst>
              <a:ext uri="{FF2B5EF4-FFF2-40B4-BE49-F238E27FC236}">
                <a16:creationId xmlns:a16="http://schemas.microsoft.com/office/drawing/2014/main" id="{D78C8985-28A8-E53A-3EAD-5F4DDE9B3B0D}"/>
              </a:ext>
            </a:extLst>
          </p:cNvPr>
          <p:cNvSpPr>
            <a:spLocks noGrp="1"/>
          </p:cNvSpPr>
          <p:nvPr>
            <p:ph type="body" sz="quarter" idx="23" hasCustomPrompt="1"/>
          </p:nvPr>
        </p:nvSpPr>
        <p:spPr>
          <a:xfrm>
            <a:off x="523073" y="5210557"/>
            <a:ext cx="1619250" cy="1026732"/>
          </a:xfrm>
        </p:spPr>
        <p:txBody>
          <a:bodyPr/>
          <a:lstStyle>
            <a:lvl1pPr>
              <a:defRPr sz="1000"/>
            </a:lvl1pPr>
            <a:lvl2pPr marL="92075" indent="-92075">
              <a:spcBef>
                <a:spcPts val="600"/>
              </a:spcBef>
              <a:defRPr sz="1000"/>
            </a:lvl2pPr>
          </a:lstStyle>
          <a:p>
            <a:pPr lvl="1"/>
            <a:r>
              <a:rPr lang="en-US"/>
              <a:t>Click to edit text</a:t>
            </a:r>
          </a:p>
        </p:txBody>
      </p:sp>
      <p:sp>
        <p:nvSpPr>
          <p:cNvPr id="30" name="Text Placeholder 28">
            <a:extLst>
              <a:ext uri="{FF2B5EF4-FFF2-40B4-BE49-F238E27FC236}">
                <a16:creationId xmlns:a16="http://schemas.microsoft.com/office/drawing/2014/main" id="{E6FE12FF-9FF0-80AD-F62C-A5A7A803AF27}"/>
              </a:ext>
            </a:extLst>
          </p:cNvPr>
          <p:cNvSpPr>
            <a:spLocks noGrp="1"/>
          </p:cNvSpPr>
          <p:nvPr>
            <p:ph type="body" sz="quarter" idx="24" hasCustomPrompt="1"/>
          </p:nvPr>
        </p:nvSpPr>
        <p:spPr>
          <a:xfrm>
            <a:off x="2655276" y="2814696"/>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2" name="Text Placeholder 31">
            <a:extLst>
              <a:ext uri="{FF2B5EF4-FFF2-40B4-BE49-F238E27FC236}">
                <a16:creationId xmlns:a16="http://schemas.microsoft.com/office/drawing/2014/main" id="{0FECC89F-CBAF-7EB9-8399-BC732F2B3BED}"/>
              </a:ext>
            </a:extLst>
          </p:cNvPr>
          <p:cNvSpPr>
            <a:spLocks noGrp="1"/>
          </p:cNvSpPr>
          <p:nvPr>
            <p:ph type="body" sz="quarter" idx="25" hasCustomPrompt="1"/>
          </p:nvPr>
        </p:nvSpPr>
        <p:spPr>
          <a:xfrm>
            <a:off x="2655277" y="1160276"/>
            <a:ext cx="9013650" cy="785568"/>
          </a:xfrm>
        </p:spPr>
        <p:txBody>
          <a:bodyPr/>
          <a:lstStyle>
            <a:lvl1pPr>
              <a:spcBef>
                <a:spcPts val="600"/>
              </a:spcBef>
              <a:defRPr sz="1200" i="1">
                <a:latin typeface="Times New Roman" panose="02020603050405020304" pitchFamily="18" charset="0"/>
                <a:cs typeface="Times New Roman" panose="02020603050405020304" pitchFamily="18" charset="0"/>
              </a:defRPr>
            </a:lvl1pPr>
          </a:lstStyle>
          <a:p>
            <a:pPr lvl="0"/>
            <a:r>
              <a:rPr lang="en-US"/>
              <a:t>Click to edit text</a:t>
            </a:r>
          </a:p>
        </p:txBody>
      </p:sp>
      <p:pic>
        <p:nvPicPr>
          <p:cNvPr id="7" name="Graphic 6">
            <a:extLst>
              <a:ext uri="{FF2B5EF4-FFF2-40B4-BE49-F238E27FC236}">
                <a16:creationId xmlns:a16="http://schemas.microsoft.com/office/drawing/2014/main" id="{7CE5C57C-F054-5306-C79E-9ABBCE5DC63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2732" y="2003704"/>
            <a:ext cx="365290" cy="365290"/>
          </a:xfrm>
          <a:prstGeom prst="rect">
            <a:avLst/>
          </a:prstGeom>
        </p:spPr>
      </p:pic>
      <p:pic>
        <p:nvPicPr>
          <p:cNvPr id="8" name="Graphic 7">
            <a:extLst>
              <a:ext uri="{FF2B5EF4-FFF2-40B4-BE49-F238E27FC236}">
                <a16:creationId xmlns:a16="http://schemas.microsoft.com/office/drawing/2014/main" id="{CAE6B830-02AE-9EBC-0740-F5222D6A53B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08632" y="2384498"/>
            <a:ext cx="365290" cy="365290"/>
          </a:xfrm>
          <a:prstGeom prst="rect">
            <a:avLst/>
          </a:prstGeom>
        </p:spPr>
      </p:pic>
      <p:pic>
        <p:nvPicPr>
          <p:cNvPr id="9" name="Graphic 8">
            <a:extLst>
              <a:ext uri="{FF2B5EF4-FFF2-40B4-BE49-F238E27FC236}">
                <a16:creationId xmlns:a16="http://schemas.microsoft.com/office/drawing/2014/main" id="{7052B10F-061C-D4EC-FCA3-08806A6AD29B}"/>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50699" y="2390815"/>
            <a:ext cx="233398" cy="233397"/>
          </a:xfrm>
          <a:prstGeom prst="rect">
            <a:avLst/>
          </a:prstGeom>
        </p:spPr>
      </p:pic>
      <p:sp>
        <p:nvSpPr>
          <p:cNvPr id="18" name="Text Placeholder 28">
            <a:extLst>
              <a:ext uri="{FF2B5EF4-FFF2-40B4-BE49-F238E27FC236}">
                <a16:creationId xmlns:a16="http://schemas.microsoft.com/office/drawing/2014/main" id="{F81C8F9D-E049-5DA0-DA1F-750A3F32740A}"/>
              </a:ext>
            </a:extLst>
          </p:cNvPr>
          <p:cNvSpPr>
            <a:spLocks noGrp="1"/>
          </p:cNvSpPr>
          <p:nvPr>
            <p:ph type="body" sz="quarter" idx="27" hasCustomPrompt="1"/>
          </p:nvPr>
        </p:nvSpPr>
        <p:spPr>
          <a:xfrm>
            <a:off x="5951713" y="2814695"/>
            <a:ext cx="1908000" cy="630049"/>
          </a:xfrm>
        </p:spPr>
        <p:txBody>
          <a:bodyPr/>
          <a:lstStyle>
            <a:lvl1pPr>
              <a:spcBef>
                <a:spcPts val="600"/>
              </a:spcBef>
              <a:defRPr sz="1200"/>
            </a:lvl1pPr>
            <a:lvl2pPr marL="92075" indent="-92075">
              <a:defRPr sz="1000"/>
            </a:lvl2pPr>
          </a:lstStyle>
          <a:p>
            <a:pPr lvl="0"/>
            <a:r>
              <a:rPr lang="en-US"/>
              <a:t>Click to edit text</a:t>
            </a:r>
          </a:p>
        </p:txBody>
      </p:sp>
      <p:sp>
        <p:nvSpPr>
          <p:cNvPr id="22" name="Text Placeholder 28">
            <a:extLst>
              <a:ext uri="{FF2B5EF4-FFF2-40B4-BE49-F238E27FC236}">
                <a16:creationId xmlns:a16="http://schemas.microsoft.com/office/drawing/2014/main" id="{B431837A-16F0-F709-52CC-0801F4260D7C}"/>
              </a:ext>
            </a:extLst>
          </p:cNvPr>
          <p:cNvSpPr>
            <a:spLocks noGrp="1"/>
          </p:cNvSpPr>
          <p:nvPr>
            <p:ph type="body" sz="quarter" idx="28" hasCustomPrompt="1"/>
          </p:nvPr>
        </p:nvSpPr>
        <p:spPr>
          <a:xfrm>
            <a:off x="9248150" y="2812215"/>
            <a:ext cx="1908000" cy="644103"/>
          </a:xfrm>
        </p:spPr>
        <p:txBody>
          <a:bodyPr/>
          <a:lstStyle>
            <a:lvl1pPr>
              <a:spcBef>
                <a:spcPts val="600"/>
              </a:spcBef>
              <a:defRPr sz="1200"/>
            </a:lvl1pPr>
            <a:lvl2pPr marL="92075" indent="-92075">
              <a:defRPr sz="1000"/>
            </a:lvl2pPr>
          </a:lstStyle>
          <a:p>
            <a:pPr lvl="0"/>
            <a:r>
              <a:rPr lang="en-US"/>
              <a:t>Click to edit text</a:t>
            </a:r>
          </a:p>
        </p:txBody>
      </p:sp>
      <p:sp>
        <p:nvSpPr>
          <p:cNvPr id="34" name="Picture Placeholder 33">
            <a:extLst>
              <a:ext uri="{FF2B5EF4-FFF2-40B4-BE49-F238E27FC236}">
                <a16:creationId xmlns:a16="http://schemas.microsoft.com/office/drawing/2014/main" id="{C5B6DCBA-21CB-A560-1924-17674E8EB606}"/>
              </a:ext>
            </a:extLst>
          </p:cNvPr>
          <p:cNvSpPr>
            <a:spLocks noGrp="1"/>
          </p:cNvSpPr>
          <p:nvPr>
            <p:ph type="pic" sz="quarter" idx="29"/>
          </p:nvPr>
        </p:nvSpPr>
        <p:spPr>
          <a:xfrm>
            <a:off x="515938" y="3969674"/>
            <a:ext cx="1619250" cy="941388"/>
          </a:xfrm>
        </p:spPr>
        <p:txBody>
          <a:bodyPr/>
          <a:lstStyle/>
          <a:p>
            <a:r>
              <a:rPr lang="en-US"/>
              <a:t>Click icon to add picture</a:t>
            </a:r>
            <a:endParaRPr lang="en-GB"/>
          </a:p>
        </p:txBody>
      </p:sp>
      <p:sp>
        <p:nvSpPr>
          <p:cNvPr id="35" name="Picture Placeholder 33">
            <a:extLst>
              <a:ext uri="{FF2B5EF4-FFF2-40B4-BE49-F238E27FC236}">
                <a16:creationId xmlns:a16="http://schemas.microsoft.com/office/drawing/2014/main" id="{58CC7379-157D-E085-9444-AFDF921DF818}"/>
              </a:ext>
            </a:extLst>
          </p:cNvPr>
          <p:cNvSpPr>
            <a:spLocks noGrp="1"/>
          </p:cNvSpPr>
          <p:nvPr>
            <p:ph type="pic" sz="quarter" idx="30"/>
          </p:nvPr>
        </p:nvSpPr>
        <p:spPr>
          <a:xfrm>
            <a:off x="2424359" y="3969674"/>
            <a:ext cx="1619250" cy="941388"/>
          </a:xfrm>
        </p:spPr>
        <p:txBody>
          <a:bodyPr/>
          <a:lstStyle/>
          <a:p>
            <a:r>
              <a:rPr lang="en-US"/>
              <a:t>Click icon to add picture</a:t>
            </a:r>
            <a:endParaRPr lang="en-GB"/>
          </a:p>
        </p:txBody>
      </p:sp>
      <p:sp>
        <p:nvSpPr>
          <p:cNvPr id="36" name="Picture Placeholder 33">
            <a:extLst>
              <a:ext uri="{FF2B5EF4-FFF2-40B4-BE49-F238E27FC236}">
                <a16:creationId xmlns:a16="http://schemas.microsoft.com/office/drawing/2014/main" id="{EE0AFDD6-1DE1-D4E0-C1D0-ED5BB8E6A0BB}"/>
              </a:ext>
            </a:extLst>
          </p:cNvPr>
          <p:cNvSpPr>
            <a:spLocks noGrp="1"/>
          </p:cNvSpPr>
          <p:nvPr>
            <p:ph type="pic" sz="quarter" idx="31"/>
          </p:nvPr>
        </p:nvSpPr>
        <p:spPr>
          <a:xfrm>
            <a:off x="4332780" y="3969674"/>
            <a:ext cx="1619250" cy="941388"/>
          </a:xfrm>
        </p:spPr>
        <p:txBody>
          <a:bodyPr/>
          <a:lstStyle/>
          <a:p>
            <a:r>
              <a:rPr lang="en-US"/>
              <a:t>Click icon to add picture</a:t>
            </a:r>
            <a:endParaRPr lang="en-GB"/>
          </a:p>
        </p:txBody>
      </p:sp>
      <p:sp>
        <p:nvSpPr>
          <p:cNvPr id="40" name="TextBox 39">
            <a:extLst>
              <a:ext uri="{FF2B5EF4-FFF2-40B4-BE49-F238E27FC236}">
                <a16:creationId xmlns:a16="http://schemas.microsoft.com/office/drawing/2014/main" id="{9D0BC9A5-D0D1-31FA-C933-DCD0BF60AFCB}"/>
              </a:ext>
            </a:extLst>
          </p:cNvPr>
          <p:cNvSpPr txBox="1"/>
          <p:nvPr userDrawn="1"/>
        </p:nvSpPr>
        <p:spPr>
          <a:xfrm>
            <a:off x="523496" y="4901193"/>
            <a:ext cx="1900617" cy="340030"/>
          </a:xfrm>
          <a:prstGeom prst="rect">
            <a:avLst/>
          </a:prstGeom>
          <a:noFill/>
        </p:spPr>
        <p:txBody>
          <a:bodyPr wrap="none" lIns="0" tIns="0" rIns="0" bIns="0" rtlCol="0" anchor="ctr" anchorCtr="0">
            <a:noAutofit/>
          </a:bodyPr>
          <a:lstStyle/>
          <a:p>
            <a:pPr algn="l"/>
            <a:r>
              <a:rPr lang="en-GB" sz="1200" b="1"/>
              <a:t>Education / Qualifications</a:t>
            </a:r>
          </a:p>
        </p:txBody>
      </p:sp>
      <p:sp>
        <p:nvSpPr>
          <p:cNvPr id="41" name="Text Placeholder 28">
            <a:extLst>
              <a:ext uri="{FF2B5EF4-FFF2-40B4-BE49-F238E27FC236}">
                <a16:creationId xmlns:a16="http://schemas.microsoft.com/office/drawing/2014/main" id="{94D5B31D-8713-28F3-8A78-99EFF34EDA87}"/>
              </a:ext>
            </a:extLst>
          </p:cNvPr>
          <p:cNvSpPr>
            <a:spLocks noGrp="1"/>
          </p:cNvSpPr>
          <p:nvPr>
            <p:ph type="body" sz="quarter" idx="35" hasCustomPrompt="1"/>
          </p:nvPr>
        </p:nvSpPr>
        <p:spPr>
          <a:xfrm>
            <a:off x="2431671" y="5210557"/>
            <a:ext cx="1619250" cy="1026732"/>
          </a:xfrm>
        </p:spPr>
        <p:txBody>
          <a:bodyPr/>
          <a:lstStyle>
            <a:lvl1pPr>
              <a:defRPr sz="1000"/>
            </a:lvl1pPr>
            <a:lvl2pPr marL="92075" indent="-92075">
              <a:spcBef>
                <a:spcPts val="600"/>
              </a:spcBef>
              <a:defRPr sz="1000"/>
            </a:lvl2pPr>
          </a:lstStyle>
          <a:p>
            <a:pPr lvl="1"/>
            <a:r>
              <a:rPr lang="en-US"/>
              <a:t>Click to edit text</a:t>
            </a:r>
          </a:p>
        </p:txBody>
      </p:sp>
      <p:sp>
        <p:nvSpPr>
          <p:cNvPr id="42" name="Text Placeholder 28">
            <a:extLst>
              <a:ext uri="{FF2B5EF4-FFF2-40B4-BE49-F238E27FC236}">
                <a16:creationId xmlns:a16="http://schemas.microsoft.com/office/drawing/2014/main" id="{AE76CCF0-3EF5-32D2-382C-F6E107516E71}"/>
              </a:ext>
            </a:extLst>
          </p:cNvPr>
          <p:cNvSpPr>
            <a:spLocks noGrp="1"/>
          </p:cNvSpPr>
          <p:nvPr>
            <p:ph type="body" sz="quarter" idx="36" hasCustomPrompt="1"/>
          </p:nvPr>
        </p:nvSpPr>
        <p:spPr>
          <a:xfrm>
            <a:off x="4332289" y="5210557"/>
            <a:ext cx="1619249" cy="1026732"/>
          </a:xfrm>
        </p:spPr>
        <p:txBody>
          <a:bodyPr/>
          <a:lstStyle>
            <a:lvl1pPr>
              <a:defRPr sz="1000"/>
            </a:lvl1pPr>
            <a:lvl2pPr marL="92075" indent="-92075">
              <a:spcBef>
                <a:spcPts val="600"/>
              </a:spcBef>
              <a:defRPr sz="1000"/>
            </a:lvl2pPr>
          </a:lstStyle>
          <a:p>
            <a:pPr lvl="1"/>
            <a:r>
              <a:rPr lang="en-US"/>
              <a:t>Click to edit text</a:t>
            </a:r>
          </a:p>
        </p:txBody>
      </p:sp>
      <p:sp>
        <p:nvSpPr>
          <p:cNvPr id="43" name="Text Placeholder 18">
            <a:extLst>
              <a:ext uri="{FF2B5EF4-FFF2-40B4-BE49-F238E27FC236}">
                <a16:creationId xmlns:a16="http://schemas.microsoft.com/office/drawing/2014/main" id="{51014285-4401-CC46-8D9C-D0326331040D}"/>
              </a:ext>
            </a:extLst>
          </p:cNvPr>
          <p:cNvSpPr>
            <a:spLocks noGrp="1"/>
          </p:cNvSpPr>
          <p:nvPr>
            <p:ph type="body" sz="quarter" idx="37" hasCustomPrompt="1"/>
          </p:nvPr>
        </p:nvSpPr>
        <p:spPr>
          <a:xfrm>
            <a:off x="6248020" y="2078902"/>
            <a:ext cx="2440602"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44" name="Text Placeholder 18">
            <a:extLst>
              <a:ext uri="{FF2B5EF4-FFF2-40B4-BE49-F238E27FC236}">
                <a16:creationId xmlns:a16="http://schemas.microsoft.com/office/drawing/2014/main" id="{F12F8F3B-F835-A7CE-8BB5-76896CA03E65}"/>
              </a:ext>
            </a:extLst>
          </p:cNvPr>
          <p:cNvSpPr>
            <a:spLocks noGrp="1"/>
          </p:cNvSpPr>
          <p:nvPr>
            <p:ph type="body" sz="quarter" idx="38" hasCustomPrompt="1"/>
          </p:nvPr>
        </p:nvSpPr>
        <p:spPr>
          <a:xfrm>
            <a:off x="6248021" y="2453422"/>
            <a:ext cx="2440601" cy="233163"/>
          </a:xfrm>
        </p:spPr>
        <p:txBody>
          <a:bodyPr/>
          <a:lstStyle>
            <a:lvl1pPr>
              <a:spcBef>
                <a:spcPts val="600"/>
              </a:spcBef>
              <a:defRPr sz="1200" i="0">
                <a:latin typeface="+mn-lt"/>
                <a:cs typeface="Times New Roman" panose="02020603050405020304" pitchFamily="18" charset="0"/>
              </a:defRPr>
            </a:lvl1pPr>
          </a:lstStyle>
          <a:p>
            <a:pPr lvl="0"/>
            <a:r>
              <a:rPr lang="en-US"/>
              <a:t>Click to edit text</a:t>
            </a:r>
          </a:p>
        </p:txBody>
      </p:sp>
      <p:sp>
        <p:nvSpPr>
          <p:cNvPr id="2" name="Text Placeholder 28">
            <a:extLst>
              <a:ext uri="{FF2B5EF4-FFF2-40B4-BE49-F238E27FC236}">
                <a16:creationId xmlns:a16="http://schemas.microsoft.com/office/drawing/2014/main" id="{E222A75B-0D90-C728-9B60-45C0DCA2C48C}"/>
              </a:ext>
            </a:extLst>
          </p:cNvPr>
          <p:cNvSpPr>
            <a:spLocks noGrp="1"/>
          </p:cNvSpPr>
          <p:nvPr>
            <p:ph type="body" sz="quarter" idx="39" hasCustomPrompt="1"/>
          </p:nvPr>
        </p:nvSpPr>
        <p:spPr>
          <a:xfrm>
            <a:off x="6248442" y="3968089"/>
            <a:ext cx="5429208" cy="2269200"/>
          </a:xfrm>
        </p:spPr>
        <p:txBody>
          <a:bodyPr numCol="2" spcCol="144000" rtlCol="0"/>
          <a:lstStyle>
            <a:lvl1pPr>
              <a:spcBef>
                <a:spcPts val="600"/>
              </a:spcBef>
              <a:defRPr sz="1200"/>
            </a:lvl1pPr>
            <a:lvl2pPr marL="92075" indent="-92075">
              <a:defRPr sz="1000"/>
            </a:lvl2pPr>
          </a:lstStyle>
          <a:p>
            <a:pPr lvl="0"/>
            <a:r>
              <a:rPr lang="en-US"/>
              <a:t>Click to edit text</a:t>
            </a:r>
          </a:p>
        </p:txBody>
      </p:sp>
      <p:sp>
        <p:nvSpPr>
          <p:cNvPr id="10" name="Text Placeholder 18">
            <a:extLst>
              <a:ext uri="{FF2B5EF4-FFF2-40B4-BE49-F238E27FC236}">
                <a16:creationId xmlns:a16="http://schemas.microsoft.com/office/drawing/2014/main" id="{0BF72ACD-1DC3-2985-9710-D1CA8B8AEE9C}"/>
              </a:ext>
            </a:extLst>
          </p:cNvPr>
          <p:cNvSpPr>
            <a:spLocks noGrp="1"/>
          </p:cNvSpPr>
          <p:nvPr>
            <p:ph type="body" sz="quarter" idx="26" hasCustomPrompt="1"/>
          </p:nvPr>
        </p:nvSpPr>
        <p:spPr>
          <a:xfrm>
            <a:off x="2655277" y="795896"/>
            <a:ext cx="5204435" cy="233163"/>
          </a:xfrm>
        </p:spPr>
        <p:txBody>
          <a:bodyPr/>
          <a:lstStyle>
            <a:lvl1pPr>
              <a:defRPr sz="1200" i="1">
                <a:latin typeface="Times New Roman" panose="02020603050405020304" pitchFamily="18" charset="0"/>
                <a:cs typeface="Times New Roman" panose="02020603050405020304" pitchFamily="18" charset="0"/>
              </a:defRPr>
            </a:lvl1pPr>
          </a:lstStyle>
          <a:p>
            <a:pPr lvl="0"/>
            <a:r>
              <a:rPr lang="en-US"/>
              <a:t>Click to edit text</a:t>
            </a:r>
          </a:p>
        </p:txBody>
      </p:sp>
      <p:sp>
        <p:nvSpPr>
          <p:cNvPr id="11" name="Title 46">
            <a:extLst>
              <a:ext uri="{FF2B5EF4-FFF2-40B4-BE49-F238E27FC236}">
                <a16:creationId xmlns:a16="http://schemas.microsoft.com/office/drawing/2014/main" id="{CA0B5F36-BBAE-0EF2-69DA-C29502F99007}"/>
              </a:ext>
            </a:extLst>
          </p:cNvPr>
          <p:cNvSpPr>
            <a:spLocks noGrp="1"/>
          </p:cNvSpPr>
          <p:nvPr>
            <p:ph type="title"/>
          </p:nvPr>
        </p:nvSpPr>
        <p:spPr>
          <a:xfrm>
            <a:off x="2655276" y="327991"/>
            <a:ext cx="9022373" cy="424800"/>
          </a:xfrm>
        </p:spPr>
        <p:txBody>
          <a:bodyPr/>
          <a:lstStyle>
            <a:lvl1pPr>
              <a:defRPr sz="3000"/>
            </a:lvl1pPr>
          </a:lstStyle>
          <a:p>
            <a:r>
              <a:rPr lang="en-US"/>
              <a:t>Click to edit Master title style</a:t>
            </a:r>
            <a:endParaRPr lang="en-GB"/>
          </a:p>
        </p:txBody>
      </p:sp>
      <p:sp>
        <p:nvSpPr>
          <p:cNvPr id="5" name="Picture Placeholder 20">
            <a:extLst>
              <a:ext uri="{FF2B5EF4-FFF2-40B4-BE49-F238E27FC236}">
                <a16:creationId xmlns:a16="http://schemas.microsoft.com/office/drawing/2014/main" id="{1811CA34-0943-BBF3-C680-015C660C1801}"/>
              </a:ext>
            </a:extLst>
          </p:cNvPr>
          <p:cNvSpPr>
            <a:spLocks noGrp="1" noChangeAspect="1"/>
          </p:cNvSpPr>
          <p:nvPr>
            <p:ph type="pic" sz="quarter" idx="40"/>
          </p:nvPr>
        </p:nvSpPr>
        <p:spPr>
          <a:xfrm>
            <a:off x="514351" y="415924"/>
            <a:ext cx="1908001" cy="2862001"/>
          </a:xfrm>
          <a:solidFill>
            <a:schemeClr val="bg1"/>
          </a:solidFill>
        </p:spPr>
        <p:txBody>
          <a:bodyPr/>
          <a:lstStyle>
            <a:lvl1pPr algn="ctr">
              <a:defRPr/>
            </a:lvl1pPr>
          </a:lstStyle>
          <a:p>
            <a:r>
              <a:rPr lang="en-US"/>
              <a:t>Click icon to add picture</a:t>
            </a:r>
            <a:endParaRPr lang="en-GB"/>
          </a:p>
        </p:txBody>
      </p:sp>
    </p:spTree>
    <p:extLst>
      <p:ext uri="{BB962C8B-B14F-4D97-AF65-F5344CB8AC3E}">
        <p14:creationId xmlns:p14="http://schemas.microsoft.com/office/powerpoint/2010/main" val="22371149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73.xml"/><Relationship Id="rId21" Type="http://schemas.openxmlformats.org/officeDocument/2006/relationships/slideLayout" Target="../slideLayouts/slideLayout68.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63" Type="http://schemas.openxmlformats.org/officeDocument/2006/relationships/slideLayout" Target="../slideLayouts/slideLayout110.xml"/><Relationship Id="rId68" Type="http://schemas.openxmlformats.org/officeDocument/2006/relationships/slideLayout" Target="../slideLayouts/slideLayout115.xml"/><Relationship Id="rId84" Type="http://schemas.openxmlformats.org/officeDocument/2006/relationships/slideLayout" Target="../slideLayouts/slideLayout131.xml"/><Relationship Id="rId89" Type="http://schemas.openxmlformats.org/officeDocument/2006/relationships/slideLayout" Target="../slideLayouts/slideLayout136.xml"/><Relationship Id="rId16" Type="http://schemas.openxmlformats.org/officeDocument/2006/relationships/slideLayout" Target="../slideLayouts/slideLayout63.xml"/><Relationship Id="rId11" Type="http://schemas.openxmlformats.org/officeDocument/2006/relationships/slideLayout" Target="../slideLayouts/slideLayout58.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3" Type="http://schemas.openxmlformats.org/officeDocument/2006/relationships/slideLayout" Target="../slideLayouts/slideLayout100.xml"/><Relationship Id="rId58" Type="http://schemas.openxmlformats.org/officeDocument/2006/relationships/slideLayout" Target="../slideLayouts/slideLayout105.xml"/><Relationship Id="rId74" Type="http://schemas.openxmlformats.org/officeDocument/2006/relationships/slideLayout" Target="../slideLayouts/slideLayout121.xml"/><Relationship Id="rId79" Type="http://schemas.openxmlformats.org/officeDocument/2006/relationships/slideLayout" Target="../slideLayouts/slideLayout126.xml"/><Relationship Id="rId5" Type="http://schemas.openxmlformats.org/officeDocument/2006/relationships/slideLayout" Target="../slideLayouts/slideLayout52.xml"/><Relationship Id="rId90" Type="http://schemas.openxmlformats.org/officeDocument/2006/relationships/slideLayout" Target="../slideLayouts/slideLayout137.xml"/><Relationship Id="rId95" Type="http://schemas.openxmlformats.org/officeDocument/2006/relationships/tags" Target="../tags/tag254.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64" Type="http://schemas.openxmlformats.org/officeDocument/2006/relationships/slideLayout" Target="../slideLayouts/slideLayout111.xml"/><Relationship Id="rId69" Type="http://schemas.openxmlformats.org/officeDocument/2006/relationships/slideLayout" Target="../slideLayouts/slideLayout116.xml"/><Relationship Id="rId80" Type="http://schemas.openxmlformats.org/officeDocument/2006/relationships/slideLayout" Target="../slideLayouts/slideLayout127.xml"/><Relationship Id="rId85" Type="http://schemas.openxmlformats.org/officeDocument/2006/relationships/slideLayout" Target="../slideLayouts/slideLayout132.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59" Type="http://schemas.openxmlformats.org/officeDocument/2006/relationships/slideLayout" Target="../slideLayouts/slideLayout106.xml"/><Relationship Id="rId67" Type="http://schemas.openxmlformats.org/officeDocument/2006/relationships/slideLayout" Target="../slideLayouts/slideLayout114.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54" Type="http://schemas.openxmlformats.org/officeDocument/2006/relationships/slideLayout" Target="../slideLayouts/slideLayout101.xml"/><Relationship Id="rId62" Type="http://schemas.openxmlformats.org/officeDocument/2006/relationships/slideLayout" Target="../slideLayouts/slideLayout109.xml"/><Relationship Id="rId70" Type="http://schemas.openxmlformats.org/officeDocument/2006/relationships/slideLayout" Target="../slideLayouts/slideLayout117.xml"/><Relationship Id="rId75" Type="http://schemas.openxmlformats.org/officeDocument/2006/relationships/slideLayout" Target="../slideLayouts/slideLayout122.xml"/><Relationship Id="rId83" Type="http://schemas.openxmlformats.org/officeDocument/2006/relationships/slideLayout" Target="../slideLayouts/slideLayout130.xml"/><Relationship Id="rId88" Type="http://schemas.openxmlformats.org/officeDocument/2006/relationships/slideLayout" Target="../slideLayouts/slideLayout135.xml"/><Relationship Id="rId91" Type="http://schemas.openxmlformats.org/officeDocument/2006/relationships/slideLayout" Target="../slideLayouts/slideLayout138.xml"/><Relationship Id="rId96" Type="http://schemas.openxmlformats.org/officeDocument/2006/relationships/tags" Target="../tags/tag25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57" Type="http://schemas.openxmlformats.org/officeDocument/2006/relationships/slideLayout" Target="../slideLayouts/slideLayout104.xml"/><Relationship Id="rId10" Type="http://schemas.openxmlformats.org/officeDocument/2006/relationships/slideLayout" Target="../slideLayouts/slideLayout57.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slideLayout" Target="../slideLayouts/slideLayout99.xml"/><Relationship Id="rId60" Type="http://schemas.openxmlformats.org/officeDocument/2006/relationships/slideLayout" Target="../slideLayouts/slideLayout107.xml"/><Relationship Id="rId65" Type="http://schemas.openxmlformats.org/officeDocument/2006/relationships/slideLayout" Target="../slideLayouts/slideLayout112.xml"/><Relationship Id="rId73" Type="http://schemas.openxmlformats.org/officeDocument/2006/relationships/slideLayout" Target="../slideLayouts/slideLayout120.xml"/><Relationship Id="rId78" Type="http://schemas.openxmlformats.org/officeDocument/2006/relationships/slideLayout" Target="../slideLayouts/slideLayout125.xml"/><Relationship Id="rId81" Type="http://schemas.openxmlformats.org/officeDocument/2006/relationships/slideLayout" Target="../slideLayouts/slideLayout128.xml"/><Relationship Id="rId86" Type="http://schemas.openxmlformats.org/officeDocument/2006/relationships/slideLayout" Target="../slideLayouts/slideLayout133.xml"/><Relationship Id="rId94" Type="http://schemas.openxmlformats.org/officeDocument/2006/relationships/tags" Target="../tags/tag25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9" Type="http://schemas.openxmlformats.org/officeDocument/2006/relationships/slideLayout" Target="../slideLayouts/slideLayout86.xml"/><Relationship Id="rId34" Type="http://schemas.openxmlformats.org/officeDocument/2006/relationships/slideLayout" Target="../slideLayouts/slideLayout81.xml"/><Relationship Id="rId50" Type="http://schemas.openxmlformats.org/officeDocument/2006/relationships/slideLayout" Target="../slideLayouts/slideLayout97.xml"/><Relationship Id="rId55" Type="http://schemas.openxmlformats.org/officeDocument/2006/relationships/slideLayout" Target="../slideLayouts/slideLayout102.xml"/><Relationship Id="rId76" Type="http://schemas.openxmlformats.org/officeDocument/2006/relationships/slideLayout" Target="../slideLayouts/slideLayout123.xml"/><Relationship Id="rId97" Type="http://schemas.openxmlformats.org/officeDocument/2006/relationships/tags" Target="../tags/tag256.xml"/><Relationship Id="rId7" Type="http://schemas.openxmlformats.org/officeDocument/2006/relationships/slideLayout" Target="../slideLayouts/slideLayout54.xml"/><Relationship Id="rId71" Type="http://schemas.openxmlformats.org/officeDocument/2006/relationships/slideLayout" Target="../slideLayouts/slideLayout118.xml"/><Relationship Id="rId92" Type="http://schemas.openxmlformats.org/officeDocument/2006/relationships/slideLayout" Target="../slideLayouts/slideLayout139.xml"/><Relationship Id="rId2" Type="http://schemas.openxmlformats.org/officeDocument/2006/relationships/slideLayout" Target="../slideLayouts/slideLayout49.xml"/><Relationship Id="rId29" Type="http://schemas.openxmlformats.org/officeDocument/2006/relationships/slideLayout" Target="../slideLayouts/slideLayout76.xml"/><Relationship Id="rId24" Type="http://schemas.openxmlformats.org/officeDocument/2006/relationships/slideLayout" Target="../slideLayouts/slideLayout71.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66" Type="http://schemas.openxmlformats.org/officeDocument/2006/relationships/slideLayout" Target="../slideLayouts/slideLayout113.xml"/><Relationship Id="rId87" Type="http://schemas.openxmlformats.org/officeDocument/2006/relationships/slideLayout" Target="../slideLayouts/slideLayout134.xml"/><Relationship Id="rId61" Type="http://schemas.openxmlformats.org/officeDocument/2006/relationships/slideLayout" Target="../slideLayouts/slideLayout108.xml"/><Relationship Id="rId82" Type="http://schemas.openxmlformats.org/officeDocument/2006/relationships/slideLayout" Target="../slideLayouts/slideLayout129.xml"/><Relationship Id="rId19" Type="http://schemas.openxmlformats.org/officeDocument/2006/relationships/slideLayout" Target="../slideLayouts/slideLayout66.xml"/><Relationship Id="rId14" Type="http://schemas.openxmlformats.org/officeDocument/2006/relationships/slideLayout" Target="../slideLayouts/slideLayout61.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56" Type="http://schemas.openxmlformats.org/officeDocument/2006/relationships/slideLayout" Target="../slideLayouts/slideLayout103.xml"/><Relationship Id="rId77" Type="http://schemas.openxmlformats.org/officeDocument/2006/relationships/slideLayout" Target="../slideLayouts/slideLayout124.xml"/><Relationship Id="rId8" Type="http://schemas.openxmlformats.org/officeDocument/2006/relationships/slideLayout" Target="../slideLayouts/slideLayout55.xml"/><Relationship Id="rId51" Type="http://schemas.openxmlformats.org/officeDocument/2006/relationships/slideLayout" Target="../slideLayouts/slideLayout98.xml"/><Relationship Id="rId72" Type="http://schemas.openxmlformats.org/officeDocument/2006/relationships/slideLayout" Target="../slideLayouts/slideLayout119.xml"/><Relationship Id="rId93" Type="http://schemas.openxmlformats.org/officeDocument/2006/relationships/theme" Target="../theme/theme2.xml"/><Relationship Id="rId98"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50" Type="http://schemas.openxmlformats.org/officeDocument/2006/relationships/tags" Target="../tags/tag709.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9" Type="http://schemas.openxmlformats.org/officeDocument/2006/relationships/slideLayout" Target="../slideLayouts/slideLayout168.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3" Type="http://schemas.openxmlformats.org/officeDocument/2006/relationships/image" Target="../media/image1.emf"/><Relationship Id="rId5" Type="http://schemas.openxmlformats.org/officeDocument/2006/relationships/slideLayout" Target="../slideLayouts/slideLayout14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52" Type="http://schemas.openxmlformats.org/officeDocument/2006/relationships/tags" Target="../tags/tag711.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theme" Target="../theme/theme3.xml"/><Relationship Id="rId8" Type="http://schemas.openxmlformats.org/officeDocument/2006/relationships/slideLayout" Target="../slideLayouts/slideLayout147.xml"/><Relationship Id="rId51" Type="http://schemas.openxmlformats.org/officeDocument/2006/relationships/tags" Target="../tags/tag710.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20" Type="http://schemas.openxmlformats.org/officeDocument/2006/relationships/slideLayout" Target="../slideLayouts/slideLayout159.xml"/><Relationship Id="rId41" Type="http://schemas.openxmlformats.org/officeDocument/2006/relationships/slideLayout" Target="../slideLayouts/slideLayout180.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tags" Target="../tags/tag70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9" Type="http://schemas.openxmlformats.org/officeDocument/2006/relationships/slideLayout" Target="../slideLayouts/slideLayout225.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42" Type="http://schemas.openxmlformats.org/officeDocument/2006/relationships/slideLayout" Target="../slideLayouts/slideLayout228.xml"/><Relationship Id="rId47" Type="http://schemas.openxmlformats.org/officeDocument/2006/relationships/slideLayout" Target="../slideLayouts/slideLayout233.xml"/><Relationship Id="rId50" Type="http://schemas.openxmlformats.org/officeDocument/2006/relationships/tags" Target="../tags/tag963.xml"/><Relationship Id="rId7" Type="http://schemas.openxmlformats.org/officeDocument/2006/relationships/slideLayout" Target="../slideLayouts/slideLayout193.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9" Type="http://schemas.openxmlformats.org/officeDocument/2006/relationships/slideLayout" Target="../slideLayouts/slideLayout215.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slideLayout" Target="../slideLayouts/slideLayout223.xml"/><Relationship Id="rId40" Type="http://schemas.openxmlformats.org/officeDocument/2006/relationships/slideLayout" Target="../slideLayouts/slideLayout226.xml"/><Relationship Id="rId45" Type="http://schemas.openxmlformats.org/officeDocument/2006/relationships/slideLayout" Target="../slideLayouts/slideLayout231.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49" Type="http://schemas.openxmlformats.org/officeDocument/2006/relationships/tags" Target="../tags/tag96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4" Type="http://schemas.openxmlformats.org/officeDocument/2006/relationships/slideLayout" Target="../slideLayouts/slideLayout230.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43" Type="http://schemas.openxmlformats.org/officeDocument/2006/relationships/slideLayout" Target="../slideLayouts/slideLayout229.xml"/><Relationship Id="rId48" Type="http://schemas.openxmlformats.org/officeDocument/2006/relationships/theme" Target="../theme/theme4.xml"/><Relationship Id="rId8" Type="http://schemas.openxmlformats.org/officeDocument/2006/relationships/slideLayout" Target="../slideLayouts/slideLayout194.xml"/><Relationship Id="rId51" Type="http://schemas.openxmlformats.org/officeDocument/2006/relationships/tags" Target="../tags/tag964.xml"/><Relationship Id="rId3" Type="http://schemas.openxmlformats.org/officeDocument/2006/relationships/slideLayout" Target="../slideLayouts/slideLayout189.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slideLayout" Target="../slideLayouts/slideLayout224.xml"/><Relationship Id="rId46" Type="http://schemas.openxmlformats.org/officeDocument/2006/relationships/slideLayout" Target="../slideLayouts/slideLayout232.xml"/><Relationship Id="rId20" Type="http://schemas.openxmlformats.org/officeDocument/2006/relationships/slideLayout" Target="../slideLayouts/slideLayout206.xml"/><Relationship Id="rId41" Type="http://schemas.openxmlformats.org/officeDocument/2006/relationships/slideLayout" Target="../slideLayouts/slideLayout227.xml"/><Relationship Id="rId1" Type="http://schemas.openxmlformats.org/officeDocument/2006/relationships/slideLayout" Target="../slideLayouts/slideLayout187.xml"/><Relationship Id="rId6" Type="http://schemas.openxmlformats.org/officeDocument/2006/relationships/slideLayout" Target="../slideLayouts/slideLayout19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26" Type="http://schemas.openxmlformats.org/officeDocument/2006/relationships/slideLayout" Target="../slideLayouts/slideLayout259.xml"/><Relationship Id="rId39" Type="http://schemas.openxmlformats.org/officeDocument/2006/relationships/slideLayout" Target="../slideLayouts/slideLayout272.xml"/><Relationship Id="rId21" Type="http://schemas.openxmlformats.org/officeDocument/2006/relationships/slideLayout" Target="../slideLayouts/slideLayout254.xml"/><Relationship Id="rId34" Type="http://schemas.openxmlformats.org/officeDocument/2006/relationships/slideLayout" Target="../slideLayouts/slideLayout267.xml"/><Relationship Id="rId42" Type="http://schemas.openxmlformats.org/officeDocument/2006/relationships/slideLayout" Target="../slideLayouts/slideLayout275.xml"/><Relationship Id="rId47" Type="http://schemas.openxmlformats.org/officeDocument/2006/relationships/slideLayout" Target="../slideLayouts/slideLayout280.xml"/><Relationship Id="rId50" Type="http://schemas.openxmlformats.org/officeDocument/2006/relationships/tags" Target="../tags/tag1223.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9" Type="http://schemas.openxmlformats.org/officeDocument/2006/relationships/slideLayout" Target="../slideLayouts/slideLayout262.xml"/><Relationship Id="rId11" Type="http://schemas.openxmlformats.org/officeDocument/2006/relationships/slideLayout" Target="../slideLayouts/slideLayout244.xml"/><Relationship Id="rId24" Type="http://schemas.openxmlformats.org/officeDocument/2006/relationships/slideLayout" Target="../slideLayouts/slideLayout257.xml"/><Relationship Id="rId32" Type="http://schemas.openxmlformats.org/officeDocument/2006/relationships/slideLayout" Target="../slideLayouts/slideLayout265.xml"/><Relationship Id="rId37" Type="http://schemas.openxmlformats.org/officeDocument/2006/relationships/slideLayout" Target="../slideLayouts/slideLayout270.xml"/><Relationship Id="rId40" Type="http://schemas.openxmlformats.org/officeDocument/2006/relationships/slideLayout" Target="../slideLayouts/slideLayout273.xml"/><Relationship Id="rId45" Type="http://schemas.openxmlformats.org/officeDocument/2006/relationships/slideLayout" Target="../slideLayouts/slideLayout278.xml"/><Relationship Id="rId53" Type="http://schemas.openxmlformats.org/officeDocument/2006/relationships/tags" Target="../tags/tag1226.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31" Type="http://schemas.openxmlformats.org/officeDocument/2006/relationships/slideLayout" Target="../slideLayouts/slideLayout264.xml"/><Relationship Id="rId44" Type="http://schemas.openxmlformats.org/officeDocument/2006/relationships/slideLayout" Target="../slideLayouts/slideLayout277.xml"/><Relationship Id="rId52" Type="http://schemas.openxmlformats.org/officeDocument/2006/relationships/tags" Target="../tags/tag1225.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slideLayout" Target="../slideLayouts/slideLayout255.xml"/><Relationship Id="rId27" Type="http://schemas.openxmlformats.org/officeDocument/2006/relationships/slideLayout" Target="../slideLayouts/slideLayout260.xml"/><Relationship Id="rId30" Type="http://schemas.openxmlformats.org/officeDocument/2006/relationships/slideLayout" Target="../slideLayouts/slideLayout263.xml"/><Relationship Id="rId35" Type="http://schemas.openxmlformats.org/officeDocument/2006/relationships/slideLayout" Target="../slideLayouts/slideLayout268.xml"/><Relationship Id="rId43" Type="http://schemas.openxmlformats.org/officeDocument/2006/relationships/slideLayout" Target="../slideLayouts/slideLayout276.xml"/><Relationship Id="rId48" Type="http://schemas.openxmlformats.org/officeDocument/2006/relationships/slideLayout" Target="../slideLayouts/slideLayout281.xml"/><Relationship Id="rId8" Type="http://schemas.openxmlformats.org/officeDocument/2006/relationships/slideLayout" Target="../slideLayouts/slideLayout241.xml"/><Relationship Id="rId51" Type="http://schemas.openxmlformats.org/officeDocument/2006/relationships/tags" Target="../tags/tag1224.xml"/><Relationship Id="rId3" Type="http://schemas.openxmlformats.org/officeDocument/2006/relationships/slideLayout" Target="../slideLayouts/slideLayout236.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5" Type="http://schemas.openxmlformats.org/officeDocument/2006/relationships/slideLayout" Target="../slideLayouts/slideLayout258.xml"/><Relationship Id="rId33" Type="http://schemas.openxmlformats.org/officeDocument/2006/relationships/slideLayout" Target="../slideLayouts/slideLayout266.xml"/><Relationship Id="rId38" Type="http://schemas.openxmlformats.org/officeDocument/2006/relationships/slideLayout" Target="../slideLayouts/slideLayout271.xml"/><Relationship Id="rId46" Type="http://schemas.openxmlformats.org/officeDocument/2006/relationships/slideLayout" Target="../slideLayouts/slideLayout279.xml"/><Relationship Id="rId20" Type="http://schemas.openxmlformats.org/officeDocument/2006/relationships/slideLayout" Target="../slideLayouts/slideLayout253.xml"/><Relationship Id="rId41" Type="http://schemas.openxmlformats.org/officeDocument/2006/relationships/slideLayout" Target="../slideLayouts/slideLayout274.xml"/><Relationship Id="rId54" Type="http://schemas.openxmlformats.org/officeDocument/2006/relationships/image" Target="../media/image1.emf"/><Relationship Id="rId1" Type="http://schemas.openxmlformats.org/officeDocument/2006/relationships/slideLayout" Target="../slideLayouts/slideLayout234.xml"/><Relationship Id="rId6" Type="http://schemas.openxmlformats.org/officeDocument/2006/relationships/slideLayout" Target="../slideLayouts/slideLayout239.xml"/><Relationship Id="rId15" Type="http://schemas.openxmlformats.org/officeDocument/2006/relationships/slideLayout" Target="../slideLayouts/slideLayout248.xml"/><Relationship Id="rId23" Type="http://schemas.openxmlformats.org/officeDocument/2006/relationships/slideLayout" Target="../slideLayouts/slideLayout256.xml"/><Relationship Id="rId28" Type="http://schemas.openxmlformats.org/officeDocument/2006/relationships/slideLayout" Target="../slideLayouts/slideLayout261.xml"/><Relationship Id="rId36" Type="http://schemas.openxmlformats.org/officeDocument/2006/relationships/slideLayout" Target="../slideLayouts/slideLayout269.xml"/><Relationship Id="rId4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1A7957-D67C-D995-EBB1-DFD3D7433B9E}"/>
              </a:ext>
            </a:extLst>
          </p:cNvPr>
          <p:cNvSpPr>
            <a:spLocks noGrp="1"/>
          </p:cNvSpPr>
          <p:nvPr>
            <p:ph type="sldNum" sz="quarter" idx="4"/>
            <p:custDataLst>
              <p:tags r:id="rId49"/>
            </p:custDataLst>
          </p:nvPr>
        </p:nvSpPr>
        <p:spPr>
          <a:xfrm>
            <a:off x="249238" y="6467475"/>
            <a:ext cx="3619499" cy="123825"/>
          </a:xfrm>
          <a:prstGeom prst="rect">
            <a:avLst/>
          </a:prstGeom>
        </p:spPr>
        <p:txBody>
          <a:bodyPr vert="horz" lIns="0" tIns="0" rIns="0" bIns="0" rtlCol="0" anchor="t" anchorCtr="0"/>
          <a:lstStyle>
            <a:lvl1pPr algn="l">
              <a:defRPr sz="800">
                <a:solidFill>
                  <a:schemeClr val="tx1"/>
                </a:solidFill>
              </a:defRPr>
            </a:lvl1pPr>
          </a:lstStyle>
          <a:p>
            <a:fld id="{0001D976-1952-4225-8B5D-FB6C01AF759E}" type="slidenum">
              <a:rPr lang="en-US" smtClean="0"/>
              <a:pPr/>
              <a:t>‹#›</a:t>
            </a:fld>
            <a:r>
              <a:rPr lang="en-US"/>
              <a:t>  |  © 2022 Jones Lang </a:t>
            </a:r>
            <a:r>
              <a:rPr lang="en-US" noProof="0"/>
              <a:t>LaSalle</a:t>
            </a:r>
            <a:r>
              <a:rPr lang="en-US"/>
              <a:t> IP, Inc. All rights reserved.</a:t>
            </a:r>
          </a:p>
        </p:txBody>
      </p:sp>
      <p:sp>
        <p:nvSpPr>
          <p:cNvPr id="2" name="Title Placeholder 1"/>
          <p:cNvSpPr>
            <a:spLocks noGrp="1"/>
          </p:cNvSpPr>
          <p:nvPr>
            <p:ph type="title"/>
            <p:custDataLst>
              <p:tags r:id="rId50"/>
            </p:custDataLst>
          </p:nvPr>
        </p:nvSpPr>
        <p:spPr>
          <a:xfrm>
            <a:off x="252412" y="252413"/>
            <a:ext cx="11660187" cy="681037"/>
          </a:xfrm>
          <a:prstGeom prst="rect">
            <a:avLst/>
          </a:prstGeom>
        </p:spPr>
        <p:txBody>
          <a:bodyPr vert="horz" lIns="0" tIns="0" rIns="0" bIns="0" rtlCol="0" anchor="t" anchorCtr="0">
            <a:noAutofit/>
          </a:bodyPr>
          <a:lstStyle/>
          <a:p>
            <a:r>
              <a:rPr lang="en-GB" noProof="0"/>
              <a:t>Click to edit Master title style</a:t>
            </a:r>
            <a:endParaRPr lang="en-US"/>
          </a:p>
        </p:txBody>
      </p:sp>
      <p:sp>
        <p:nvSpPr>
          <p:cNvPr id="3" name="Text Placeholder 2"/>
          <p:cNvSpPr>
            <a:spLocks noGrp="1"/>
          </p:cNvSpPr>
          <p:nvPr>
            <p:ph type="body" idx="1"/>
            <p:custDataLst>
              <p:tags r:id="rId51"/>
            </p:custDataLst>
          </p:nvPr>
        </p:nvSpPr>
        <p:spPr>
          <a:xfrm>
            <a:off x="252412" y="1884363"/>
            <a:ext cx="11672887" cy="43195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DD41F50A-7CF9-76A8-6E7B-932CCB6D283A}"/>
              </a:ext>
            </a:extLst>
          </p:cNvPr>
          <p:cNvPicPr>
            <a:picLocks noChangeAspect="1"/>
          </p:cNvPicPr>
          <p:nvPr userDrawn="1">
            <p:custDataLst>
              <p:tags r:id="rId52"/>
            </p:custDataLst>
          </p:nvPr>
        </p:nvPicPr>
        <p:blipFill>
          <a:blip r:embed="rId53"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2955080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hf hdr="0" ftr="0" dt="0"/>
  <p:txStyles>
    <p:title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1300"/>
        </a:spcBef>
        <a:spcAft>
          <a:spcPts val="0"/>
        </a:spcAft>
        <a:buFontTx/>
        <a:buNone/>
        <a:defRPr sz="1600" b="0" i="0" kern="1200">
          <a:solidFill>
            <a:schemeClr val="tx1"/>
          </a:solidFill>
          <a:latin typeface="+mn-lt"/>
          <a:ea typeface="Times New Roman" charset="0"/>
          <a:cs typeface="Times New Roman" charset="0"/>
        </a:defRPr>
      </a:lvl1pPr>
      <a:lvl2pPr marL="180975" indent="-180975" algn="l" defTabSz="914377" rtl="0" eaLnBrk="1" latinLnBrk="0" hangingPunct="1">
        <a:lnSpc>
          <a:spcPct val="100000"/>
        </a:lnSpc>
        <a:spcBef>
          <a:spcPts val="600"/>
        </a:spcBef>
        <a:buFont typeface="Arial" panose="020B0604020202020204" pitchFamily="34" charset="0"/>
        <a:buChar char="•"/>
        <a:defRPr sz="1600" b="0" i="0" kern="1200">
          <a:solidFill>
            <a:schemeClr val="tx1"/>
          </a:solidFill>
          <a:latin typeface="+mn-lt"/>
          <a:ea typeface="+mn-ea"/>
          <a:cs typeface="+mn-cs"/>
        </a:defRPr>
      </a:lvl2pPr>
      <a:lvl3pPr marL="361950" indent="-17938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3pPr>
      <a:lvl4pPr marL="54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4pPr>
      <a:lvl5pPr marL="72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
          <p15:clr>
            <a:srgbClr val="F26B43"/>
          </p15:clr>
        </p15:guide>
        <p15:guide id="3" orient="horz" pos="4152">
          <p15:clr>
            <a:srgbClr val="F26B43"/>
          </p15:clr>
        </p15:guide>
        <p15:guide id="5" pos="999">
          <p15:clr>
            <a:srgbClr val="F26B43"/>
          </p15:clr>
        </p15:guide>
        <p15:guide id="6" pos="1085">
          <p15:clr>
            <a:srgbClr val="F26B43"/>
          </p15:clr>
        </p15:guide>
        <p15:guide id="7" pos="1933">
          <p15:clr>
            <a:srgbClr val="F26B43"/>
          </p15:clr>
        </p15:guide>
        <p15:guide id="8" pos="2017">
          <p15:clr>
            <a:srgbClr val="F26B43"/>
          </p15:clr>
        </p15:guide>
        <p15:guide id="9" pos="2862">
          <p15:clr>
            <a:srgbClr val="F26B43"/>
          </p15:clr>
        </p15:guide>
        <p15:guide id="10" pos="3792">
          <p15:clr>
            <a:srgbClr val="F26B43"/>
          </p15:clr>
        </p15:guide>
        <p15:guide id="11" pos="3874">
          <p15:clr>
            <a:srgbClr val="F26B43"/>
          </p15:clr>
        </p15:guide>
        <p15:guide id="12" pos="4722">
          <p15:clr>
            <a:srgbClr val="F26B43"/>
          </p15:clr>
        </p15:guide>
        <p15:guide id="13" pos="4806">
          <p15:clr>
            <a:srgbClr val="F26B43"/>
          </p15:clr>
        </p15:guide>
        <p15:guide id="14" pos="5736">
          <p15:clr>
            <a:srgbClr val="F26B43"/>
          </p15:clr>
        </p15:guide>
        <p15:guide id="15" orient="horz" pos="588">
          <p15:clr>
            <a:srgbClr val="F26B43"/>
          </p15:clr>
        </p15:guide>
        <p15:guide id="16" orient="horz" pos="672">
          <p15:clr>
            <a:srgbClr val="F26B43"/>
          </p15:clr>
        </p15:guide>
        <p15:guide id="17" orient="horz" pos="1104">
          <p15:clr>
            <a:srgbClr val="F26B43"/>
          </p15:clr>
        </p15:guide>
        <p15:guide id="18" orient="horz" pos="1187">
          <p15:clr>
            <a:srgbClr val="F26B43"/>
          </p15:clr>
        </p15:guide>
        <p15:guide id="19" orient="horz" pos="1609">
          <p15:clr>
            <a:srgbClr val="F26B43"/>
          </p15:clr>
        </p15:guide>
        <p15:guide id="20" orient="horz" pos="2201">
          <p15:clr>
            <a:srgbClr val="F26B43"/>
          </p15:clr>
        </p15:guide>
        <p15:guide id="21" orient="horz" pos="2117">
          <p15:clr>
            <a:srgbClr val="F26B43"/>
          </p15:clr>
        </p15:guide>
        <p15:guide id="22" orient="horz" pos="2626">
          <p15:clr>
            <a:srgbClr val="F26B43"/>
          </p15:clr>
        </p15:guide>
        <p15:guide id="23" orient="horz" pos="2712">
          <p15:clr>
            <a:srgbClr val="F26B43"/>
          </p15:clr>
        </p15:guide>
        <p15:guide id="24" orient="horz" pos="3138">
          <p15:clr>
            <a:srgbClr val="F26B43"/>
          </p15:clr>
        </p15:guide>
        <p15:guide id="25" orient="horz" pos="3219">
          <p15:clr>
            <a:srgbClr val="F26B43"/>
          </p15:clr>
        </p15:guide>
        <p15:guide id="26" pos="2946">
          <p15:clr>
            <a:srgbClr val="F26B43"/>
          </p15:clr>
        </p15:guide>
        <p15:guide id="27" pos="5650">
          <p15:clr>
            <a:srgbClr val="F26B43"/>
          </p15:clr>
        </p15:guide>
        <p15:guide id="28" orient="horz" pos="1694">
          <p15:clr>
            <a:srgbClr val="F26B43"/>
          </p15:clr>
        </p15:guide>
        <p15:guide id="29" orient="horz" pos="3648">
          <p15:clr>
            <a:srgbClr val="F26B43"/>
          </p15:clr>
        </p15:guide>
        <p15:guide id="30" orient="horz" pos="3732">
          <p15:clr>
            <a:srgbClr val="F26B43"/>
          </p15:clr>
        </p15:guide>
        <p15:guide id="31" pos="6669">
          <p15:clr>
            <a:srgbClr val="F26B43"/>
          </p15:clr>
        </p15:guide>
        <p15:guide id="32" pos="6582">
          <p15:clr>
            <a:srgbClr val="F26B43"/>
          </p15:clr>
        </p15:guide>
        <p15:guide id="33" pos="158">
          <p15:clr>
            <a:srgbClr val="F26B43"/>
          </p15:clr>
        </p15:guide>
        <p15:guide id="34" pos="7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1A7957-D67C-D995-EBB1-DFD3D7433B9E}"/>
              </a:ext>
            </a:extLst>
          </p:cNvPr>
          <p:cNvSpPr>
            <a:spLocks noGrp="1"/>
          </p:cNvSpPr>
          <p:nvPr>
            <p:ph type="sldNum" sz="quarter" idx="4"/>
            <p:custDataLst>
              <p:tags r:id="rId94"/>
            </p:custDataLst>
          </p:nvPr>
        </p:nvSpPr>
        <p:spPr>
          <a:xfrm>
            <a:off x="523073" y="6499225"/>
            <a:ext cx="3698089" cy="123825"/>
          </a:xfrm>
          <a:prstGeom prst="rect">
            <a:avLst/>
          </a:prstGeom>
        </p:spPr>
        <p:txBody>
          <a:bodyPr vert="horz" lIns="0" tIns="0" rIns="0" bIns="0" rtlCol="0" anchor="t" anchorCtr="0"/>
          <a:lstStyle>
            <a:lvl1pPr algn="l">
              <a:defRPr sz="800">
                <a:solidFill>
                  <a:schemeClr val="tx1"/>
                </a:solidFill>
              </a:defRPr>
            </a:lvl1pPr>
          </a:lstStyle>
          <a:p>
            <a:fld id="{0001D976-1952-4225-8B5D-FB6C01AF759E}" type="slidenum">
              <a:rPr lang="en-US" smtClean="0"/>
              <a:pPr/>
              <a:t>‹#›</a:t>
            </a:fld>
            <a:r>
              <a:rPr lang="en-US"/>
              <a:t>  |  © 2023 Jones Lang LaSalle IP, Inc. All rights reserved.</a:t>
            </a:r>
          </a:p>
        </p:txBody>
      </p:sp>
      <p:sp>
        <p:nvSpPr>
          <p:cNvPr id="2" name="Title Placeholder 1"/>
          <p:cNvSpPr>
            <a:spLocks noGrp="1"/>
          </p:cNvSpPr>
          <p:nvPr>
            <p:ph type="title"/>
            <p:custDataLst>
              <p:tags r:id="rId95"/>
            </p:custDataLst>
          </p:nvPr>
        </p:nvSpPr>
        <p:spPr>
          <a:xfrm>
            <a:off x="515938" y="415925"/>
            <a:ext cx="11161711" cy="517525"/>
          </a:xfrm>
          <a:prstGeom prst="rect">
            <a:avLst/>
          </a:prstGeom>
        </p:spPr>
        <p:txBody>
          <a:bodyPr vert="horz" lIns="0" tIns="0" rIns="0" bIns="0" rtlCol="0" anchor="t" anchorCtr="0">
            <a:noAutofit/>
          </a:bodyPr>
          <a:lstStyle/>
          <a:p>
            <a:r>
              <a:rPr lang="en-US" noProof="0"/>
              <a:t>Click to edit Master title style</a:t>
            </a:r>
            <a:endParaRPr lang="en-US"/>
          </a:p>
        </p:txBody>
      </p:sp>
      <p:sp>
        <p:nvSpPr>
          <p:cNvPr id="3" name="Text Placeholder 2"/>
          <p:cNvSpPr>
            <a:spLocks noGrp="1"/>
          </p:cNvSpPr>
          <p:nvPr>
            <p:ph type="body" idx="1"/>
            <p:custDataLst>
              <p:tags r:id="rId96"/>
            </p:custDataLst>
          </p:nvPr>
        </p:nvSpPr>
        <p:spPr>
          <a:xfrm>
            <a:off x="523073" y="1751879"/>
            <a:ext cx="11161711" cy="44672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D41F50A-7CF9-76A8-6E7B-932CCB6D283A}"/>
              </a:ext>
            </a:extLst>
          </p:cNvPr>
          <p:cNvPicPr>
            <a:picLocks noChangeAspect="1"/>
          </p:cNvPicPr>
          <p:nvPr userDrawn="1">
            <p:custDataLst>
              <p:tags r:id="rId97"/>
            </p:custDataLst>
          </p:nvPr>
        </p:nvPicPr>
        <p:blipFill>
          <a:blip r:embed="rId98" cstate="print">
            <a:extLst>
              <a:ext uri="{28A0092B-C50C-407E-A947-70E740481C1C}">
                <a14:useLocalDpi xmlns:a14="http://schemas.microsoft.com/office/drawing/2010/main" val="0"/>
              </a:ext>
            </a:extLst>
          </a:blip>
          <a:stretch>
            <a:fillRect/>
          </a:stretch>
        </p:blipFill>
        <p:spPr>
          <a:xfrm>
            <a:off x="11012134" y="6333226"/>
            <a:ext cx="656793" cy="292257"/>
          </a:xfrm>
          <a:prstGeom prst="rect">
            <a:avLst/>
          </a:prstGeom>
        </p:spPr>
      </p:pic>
    </p:spTree>
    <p:extLst>
      <p:ext uri="{BB962C8B-B14F-4D97-AF65-F5344CB8AC3E}">
        <p14:creationId xmlns:p14="http://schemas.microsoft.com/office/powerpoint/2010/main" val="242768053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784" r:id="rId56"/>
    <p:sldLayoutId id="2147483785" r:id="rId57"/>
    <p:sldLayoutId id="2147483786" r:id="rId58"/>
    <p:sldLayoutId id="2147483787" r:id="rId59"/>
    <p:sldLayoutId id="2147483788" r:id="rId60"/>
    <p:sldLayoutId id="2147483789" r:id="rId61"/>
    <p:sldLayoutId id="2147483790" r:id="rId62"/>
    <p:sldLayoutId id="2147483791" r:id="rId63"/>
    <p:sldLayoutId id="2147483792" r:id="rId64"/>
    <p:sldLayoutId id="2147483793" r:id="rId65"/>
    <p:sldLayoutId id="2147483794" r:id="rId66"/>
    <p:sldLayoutId id="2147483795" r:id="rId67"/>
    <p:sldLayoutId id="2147483796" r:id="rId68"/>
    <p:sldLayoutId id="2147483797" r:id="rId69"/>
    <p:sldLayoutId id="2147483798" r:id="rId70"/>
    <p:sldLayoutId id="2147483799" r:id="rId71"/>
    <p:sldLayoutId id="2147483800" r:id="rId72"/>
    <p:sldLayoutId id="2147483801" r:id="rId73"/>
    <p:sldLayoutId id="2147483802" r:id="rId74"/>
    <p:sldLayoutId id="2147483803" r:id="rId75"/>
    <p:sldLayoutId id="2147483804" r:id="rId76"/>
    <p:sldLayoutId id="2147483805" r:id="rId77"/>
    <p:sldLayoutId id="2147483806" r:id="rId78"/>
    <p:sldLayoutId id="2147483807" r:id="rId79"/>
    <p:sldLayoutId id="2147483808" r:id="rId80"/>
    <p:sldLayoutId id="2147483809" r:id="rId81"/>
    <p:sldLayoutId id="2147483810" r:id="rId82"/>
    <p:sldLayoutId id="2147483811" r:id="rId83"/>
    <p:sldLayoutId id="2147483812" r:id="rId84"/>
    <p:sldLayoutId id="2147483813" r:id="rId85"/>
    <p:sldLayoutId id="2147483814" r:id="rId86"/>
    <p:sldLayoutId id="2147483815" r:id="rId87"/>
    <p:sldLayoutId id="2147483816" r:id="rId88"/>
    <p:sldLayoutId id="2147483817" r:id="rId89"/>
    <p:sldLayoutId id="2147483818" r:id="rId90"/>
    <p:sldLayoutId id="2147483819" r:id="rId91"/>
    <p:sldLayoutId id="2147483820" r:id="rId92"/>
  </p:sldLayoutIdLst>
  <p:hf hdr="0" ftr="0" dt="0"/>
  <p:txStyles>
    <p:title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1300"/>
        </a:spcBef>
        <a:spcAft>
          <a:spcPts val="0"/>
        </a:spcAft>
        <a:buFontTx/>
        <a:buNone/>
        <a:defRPr sz="1400" b="0" i="0" kern="1200">
          <a:solidFill>
            <a:schemeClr val="tx1"/>
          </a:solidFill>
          <a:latin typeface="+mn-lt"/>
          <a:ea typeface="Times New Roman" charset="0"/>
          <a:cs typeface="Times New Roman" charset="0"/>
        </a:defRPr>
      </a:lvl1pPr>
      <a:lvl2pPr marL="180975" indent="-180975" algn="l" defTabSz="914377" rtl="0" eaLnBrk="1" latinLnBrk="0" hangingPunct="1">
        <a:lnSpc>
          <a:spcPct val="100000"/>
        </a:lnSpc>
        <a:spcBef>
          <a:spcPts val="600"/>
        </a:spcBef>
        <a:buFont typeface="Arial" panose="020B0604020202020204" pitchFamily="34" charset="0"/>
        <a:buChar char="•"/>
        <a:defRPr sz="1400" b="0" i="0" kern="1200">
          <a:solidFill>
            <a:schemeClr val="tx1"/>
          </a:solidFill>
          <a:latin typeface="+mn-lt"/>
          <a:ea typeface="+mn-ea"/>
          <a:cs typeface="+mn-cs"/>
        </a:defRPr>
      </a:lvl2pPr>
      <a:lvl3pPr marL="361950" indent="-179388" algn="l" defTabSz="914377" rtl="0" eaLnBrk="1" latinLnBrk="0" hangingPunct="1">
        <a:lnSpc>
          <a:spcPct val="100000"/>
        </a:lnSpc>
        <a:spcBef>
          <a:spcPts val="600"/>
        </a:spcBef>
        <a:buFont typeface="Arial" panose="020B0604020202020204" pitchFamily="34" charset="0"/>
        <a:buChar char="–"/>
        <a:defRPr sz="1400" i="0" kern="1200">
          <a:solidFill>
            <a:schemeClr val="tx1"/>
          </a:solidFill>
          <a:latin typeface="+mn-lt"/>
          <a:ea typeface="+mn-ea"/>
          <a:cs typeface="+mn-cs"/>
        </a:defRPr>
      </a:lvl3pPr>
      <a:lvl4pPr marL="540000" indent="-180000" algn="l" defTabSz="914377" rtl="0" eaLnBrk="1" latinLnBrk="0" hangingPunct="1">
        <a:lnSpc>
          <a:spcPct val="100000"/>
        </a:lnSpc>
        <a:spcBef>
          <a:spcPts val="600"/>
        </a:spcBef>
        <a:buClrTx/>
        <a:buFont typeface=".HelveticaNeueDeskInterface-Regular" charset="-120"/>
        <a:buChar char="–"/>
        <a:defRPr sz="1400" i="0" kern="1200">
          <a:solidFill>
            <a:schemeClr val="tx1"/>
          </a:solidFill>
          <a:latin typeface="+mn-lt"/>
          <a:ea typeface="+mn-ea"/>
          <a:cs typeface="+mn-cs"/>
        </a:defRPr>
      </a:lvl4pPr>
      <a:lvl5pPr marL="720000" indent="-180000" algn="l" defTabSz="914377" rtl="0" eaLnBrk="1" latinLnBrk="0" hangingPunct="1">
        <a:lnSpc>
          <a:spcPct val="100000"/>
        </a:lnSpc>
        <a:spcBef>
          <a:spcPts val="600"/>
        </a:spcBef>
        <a:buClrTx/>
        <a:buFont typeface=".HelveticaNeueDeskInterface-Regular" charset="-120"/>
        <a:buChar char="–"/>
        <a:defRPr sz="14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3" orient="horz" pos="3929">
          <p15:clr>
            <a:srgbClr val="F26B43"/>
          </p15:clr>
        </p15:guide>
        <p15:guide id="18" orient="horz" pos="1037">
          <p15:clr>
            <a:srgbClr val="F26B43"/>
          </p15:clr>
        </p15:guide>
        <p15:guide id="33" pos="325">
          <p15:clr>
            <a:srgbClr val="F26B43"/>
          </p15:clr>
        </p15:guide>
        <p15:guide id="34" pos="7356">
          <p15:clr>
            <a:srgbClr val="F26B43"/>
          </p15:clr>
        </p15:guide>
        <p15:guide id="35" pos="7355">
          <p15:clr>
            <a:srgbClr val="F26B43"/>
          </p15:clr>
        </p15:guide>
        <p15:guide id="36" pos="3749">
          <p15:clr>
            <a:srgbClr val="F26B43"/>
          </p15:clr>
        </p15:guide>
        <p15:guide id="37" pos="3931">
          <p15:clr>
            <a:srgbClr val="F26B43"/>
          </p15:clr>
        </p15:guide>
        <p15:guide id="38" pos="4951">
          <p15:clr>
            <a:srgbClr val="F26B43"/>
          </p15:clr>
        </p15:guide>
        <p15:guide id="39" pos="2729">
          <p15:clr>
            <a:srgbClr val="F26B43"/>
          </p15:clr>
        </p15:guide>
        <p15:guide id="40" pos="5133">
          <p15:clr>
            <a:srgbClr val="F26B43"/>
          </p15:clr>
        </p15:guide>
        <p15:guide id="41" pos="2547">
          <p15:clr>
            <a:srgbClr val="F26B43"/>
          </p15:clr>
        </p15:guide>
        <p15:guide id="42" pos="6153">
          <p15:clr>
            <a:srgbClr val="F26B43"/>
          </p15:clr>
        </p15:guide>
        <p15:guide id="43" pos="1527">
          <p15:clr>
            <a:srgbClr val="F26B43"/>
          </p15:clr>
        </p15:guide>
        <p15:guide id="44" pos="6335">
          <p15:clr>
            <a:srgbClr val="F26B43"/>
          </p15:clr>
        </p15:guide>
        <p15:guide id="45" pos="1345">
          <p15:clr>
            <a:srgbClr val="F26B43"/>
          </p15:clr>
        </p15:guide>
        <p15:guide id="46" orient="horz" pos="1218">
          <p15:clr>
            <a:srgbClr val="F26B43"/>
          </p15:clr>
        </p15:guide>
        <p15:guide id="47" orient="horz" pos="2001">
          <p15:clr>
            <a:srgbClr val="F26B43"/>
          </p15:clr>
        </p15:guide>
        <p15:guide id="48" orient="horz" pos="2183">
          <p15:clr>
            <a:srgbClr val="F26B43"/>
          </p15:clr>
        </p15:guide>
        <p15:guide id="49" orient="horz" pos="2967">
          <p15:clr>
            <a:srgbClr val="F26B43"/>
          </p15:clr>
        </p15:guide>
        <p15:guide id="50" orient="horz" pos="4156">
          <p15:clr>
            <a:srgbClr val="F26B43"/>
          </p15:clr>
        </p15:guide>
        <p15:guide id="51" orient="horz" pos="31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1A7957-D67C-D995-EBB1-DFD3D7433B9E}"/>
              </a:ext>
            </a:extLst>
          </p:cNvPr>
          <p:cNvSpPr>
            <a:spLocks noGrp="1"/>
          </p:cNvSpPr>
          <p:nvPr>
            <p:ph type="sldNum" sz="quarter" idx="4"/>
            <p:custDataLst>
              <p:tags r:id="rId49"/>
            </p:custDataLst>
          </p:nvPr>
        </p:nvSpPr>
        <p:spPr>
          <a:xfrm>
            <a:off x="249238" y="6467475"/>
            <a:ext cx="3619499" cy="123825"/>
          </a:xfrm>
          <a:prstGeom prst="rect">
            <a:avLst/>
          </a:prstGeom>
        </p:spPr>
        <p:txBody>
          <a:bodyPr vert="horz" lIns="0" tIns="0" rIns="0" bIns="0" rtlCol="0" anchor="t" anchorCtr="0"/>
          <a:lstStyle>
            <a:lvl1pPr algn="l">
              <a:defRPr sz="800">
                <a:solidFill>
                  <a:schemeClr val="tx1"/>
                </a:solidFill>
              </a:defRPr>
            </a:lvl1pPr>
          </a:lstStyle>
          <a:p>
            <a:fld id="{0001D976-1952-4225-8B5D-FB6C01AF759E}" type="slidenum">
              <a:rPr lang="en-US" smtClean="0"/>
              <a:pPr/>
              <a:t>‹#›</a:t>
            </a:fld>
            <a:r>
              <a:rPr lang="en-US"/>
              <a:t>  |  © 2023 Jones Lang LaSalle IP, Inc. All rights reserved.</a:t>
            </a:r>
          </a:p>
        </p:txBody>
      </p:sp>
      <p:sp>
        <p:nvSpPr>
          <p:cNvPr id="2" name="Title Placeholder 1"/>
          <p:cNvSpPr>
            <a:spLocks noGrp="1"/>
          </p:cNvSpPr>
          <p:nvPr>
            <p:ph type="title"/>
            <p:custDataLst>
              <p:tags r:id="rId50"/>
            </p:custDataLst>
          </p:nvPr>
        </p:nvSpPr>
        <p:spPr>
          <a:xfrm>
            <a:off x="252412" y="252413"/>
            <a:ext cx="11660187" cy="681037"/>
          </a:xfrm>
          <a:prstGeom prst="rect">
            <a:avLst/>
          </a:prstGeom>
        </p:spPr>
        <p:txBody>
          <a:bodyPr vert="horz" lIns="0" tIns="0" rIns="0" bIns="0" rtlCol="0" anchor="t" anchorCtr="0">
            <a:noAutofit/>
          </a:bodyPr>
          <a:lstStyle/>
          <a:p>
            <a:r>
              <a:rPr lang="en-GB" noProof="0"/>
              <a:t>Click to edit Master title style</a:t>
            </a:r>
            <a:endParaRPr lang="en-US"/>
          </a:p>
        </p:txBody>
      </p:sp>
      <p:sp>
        <p:nvSpPr>
          <p:cNvPr id="3" name="Text Placeholder 2"/>
          <p:cNvSpPr>
            <a:spLocks noGrp="1"/>
          </p:cNvSpPr>
          <p:nvPr>
            <p:ph type="body" idx="1"/>
            <p:custDataLst>
              <p:tags r:id="rId51"/>
            </p:custDataLst>
          </p:nvPr>
        </p:nvSpPr>
        <p:spPr>
          <a:xfrm>
            <a:off x="252412" y="1884363"/>
            <a:ext cx="11672887" cy="43195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DD41F50A-7CF9-76A8-6E7B-932CCB6D283A}"/>
              </a:ext>
            </a:extLst>
          </p:cNvPr>
          <p:cNvPicPr>
            <a:picLocks noChangeAspect="1"/>
          </p:cNvPicPr>
          <p:nvPr userDrawn="1">
            <p:custDataLst>
              <p:tags r:id="rId52"/>
            </p:custDataLst>
          </p:nvPr>
        </p:nvPicPr>
        <p:blipFill>
          <a:blip r:embed="rId53"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295799193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3" r:id="rId42"/>
    <p:sldLayoutId id="2147483864" r:id="rId43"/>
    <p:sldLayoutId id="2147483865" r:id="rId44"/>
    <p:sldLayoutId id="2147483866" r:id="rId45"/>
    <p:sldLayoutId id="2147483867" r:id="rId46"/>
    <p:sldLayoutId id="2147483868" r:id="rId47"/>
  </p:sldLayoutIdLst>
  <p:hf hdr="0" ftr="0" dt="0"/>
  <p:txStyles>
    <p:title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1300"/>
        </a:spcBef>
        <a:spcAft>
          <a:spcPts val="0"/>
        </a:spcAft>
        <a:buFontTx/>
        <a:buNone/>
        <a:defRPr sz="1600" b="0" i="0" kern="1200">
          <a:solidFill>
            <a:schemeClr val="tx1"/>
          </a:solidFill>
          <a:latin typeface="+mn-lt"/>
          <a:ea typeface="Times New Roman" charset="0"/>
          <a:cs typeface="Times New Roman" charset="0"/>
        </a:defRPr>
      </a:lvl1pPr>
      <a:lvl2pPr marL="180975" indent="-180975" algn="l" defTabSz="914377" rtl="0" eaLnBrk="1" latinLnBrk="0" hangingPunct="1">
        <a:lnSpc>
          <a:spcPct val="100000"/>
        </a:lnSpc>
        <a:spcBef>
          <a:spcPts val="600"/>
        </a:spcBef>
        <a:buFont typeface="Arial" panose="020B0604020202020204" pitchFamily="34" charset="0"/>
        <a:buChar char="•"/>
        <a:defRPr sz="1600" b="0" i="0" kern="1200">
          <a:solidFill>
            <a:schemeClr val="tx1"/>
          </a:solidFill>
          <a:latin typeface="+mn-lt"/>
          <a:ea typeface="+mn-ea"/>
          <a:cs typeface="+mn-cs"/>
        </a:defRPr>
      </a:lvl2pPr>
      <a:lvl3pPr marL="361950" indent="-17938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3pPr>
      <a:lvl4pPr marL="54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4pPr>
      <a:lvl5pPr marL="72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
          <p15:clr>
            <a:srgbClr val="F26B43"/>
          </p15:clr>
        </p15:guide>
        <p15:guide id="3" orient="horz" pos="4152">
          <p15:clr>
            <a:srgbClr val="F26B43"/>
          </p15:clr>
        </p15:guide>
        <p15:guide id="5" pos="999">
          <p15:clr>
            <a:srgbClr val="F26B43"/>
          </p15:clr>
        </p15:guide>
        <p15:guide id="6" pos="1085">
          <p15:clr>
            <a:srgbClr val="F26B43"/>
          </p15:clr>
        </p15:guide>
        <p15:guide id="7" pos="1933">
          <p15:clr>
            <a:srgbClr val="F26B43"/>
          </p15:clr>
        </p15:guide>
        <p15:guide id="8" pos="2017">
          <p15:clr>
            <a:srgbClr val="F26B43"/>
          </p15:clr>
        </p15:guide>
        <p15:guide id="9" pos="2862">
          <p15:clr>
            <a:srgbClr val="F26B43"/>
          </p15:clr>
        </p15:guide>
        <p15:guide id="10" pos="3792">
          <p15:clr>
            <a:srgbClr val="F26B43"/>
          </p15:clr>
        </p15:guide>
        <p15:guide id="11" pos="3874">
          <p15:clr>
            <a:srgbClr val="F26B43"/>
          </p15:clr>
        </p15:guide>
        <p15:guide id="12" pos="4722">
          <p15:clr>
            <a:srgbClr val="F26B43"/>
          </p15:clr>
        </p15:guide>
        <p15:guide id="13" pos="4806">
          <p15:clr>
            <a:srgbClr val="F26B43"/>
          </p15:clr>
        </p15:guide>
        <p15:guide id="14" pos="5736">
          <p15:clr>
            <a:srgbClr val="F26B43"/>
          </p15:clr>
        </p15:guide>
        <p15:guide id="15" orient="horz" pos="588">
          <p15:clr>
            <a:srgbClr val="F26B43"/>
          </p15:clr>
        </p15:guide>
        <p15:guide id="16" orient="horz" pos="672">
          <p15:clr>
            <a:srgbClr val="F26B43"/>
          </p15:clr>
        </p15:guide>
        <p15:guide id="17" orient="horz" pos="1104">
          <p15:clr>
            <a:srgbClr val="F26B43"/>
          </p15:clr>
        </p15:guide>
        <p15:guide id="18" orient="horz" pos="1187">
          <p15:clr>
            <a:srgbClr val="F26B43"/>
          </p15:clr>
        </p15:guide>
        <p15:guide id="19" orient="horz" pos="1609">
          <p15:clr>
            <a:srgbClr val="F26B43"/>
          </p15:clr>
        </p15:guide>
        <p15:guide id="20" orient="horz" pos="2201">
          <p15:clr>
            <a:srgbClr val="F26B43"/>
          </p15:clr>
        </p15:guide>
        <p15:guide id="21" orient="horz" pos="2117">
          <p15:clr>
            <a:srgbClr val="F26B43"/>
          </p15:clr>
        </p15:guide>
        <p15:guide id="22" orient="horz" pos="2626">
          <p15:clr>
            <a:srgbClr val="F26B43"/>
          </p15:clr>
        </p15:guide>
        <p15:guide id="23" orient="horz" pos="2712">
          <p15:clr>
            <a:srgbClr val="F26B43"/>
          </p15:clr>
        </p15:guide>
        <p15:guide id="24" orient="horz" pos="3138">
          <p15:clr>
            <a:srgbClr val="F26B43"/>
          </p15:clr>
        </p15:guide>
        <p15:guide id="25" orient="horz" pos="3219">
          <p15:clr>
            <a:srgbClr val="F26B43"/>
          </p15:clr>
        </p15:guide>
        <p15:guide id="26" pos="2946">
          <p15:clr>
            <a:srgbClr val="F26B43"/>
          </p15:clr>
        </p15:guide>
        <p15:guide id="27" pos="5650">
          <p15:clr>
            <a:srgbClr val="F26B43"/>
          </p15:clr>
        </p15:guide>
        <p15:guide id="28" orient="horz" pos="1694">
          <p15:clr>
            <a:srgbClr val="F26B43"/>
          </p15:clr>
        </p15:guide>
        <p15:guide id="29" orient="horz" pos="3648">
          <p15:clr>
            <a:srgbClr val="F26B43"/>
          </p15:clr>
        </p15:guide>
        <p15:guide id="30" orient="horz" pos="3732">
          <p15:clr>
            <a:srgbClr val="F26B43"/>
          </p15:clr>
        </p15:guide>
        <p15:guide id="31" pos="6669">
          <p15:clr>
            <a:srgbClr val="F26B43"/>
          </p15:clr>
        </p15:guide>
        <p15:guide id="32" pos="6582">
          <p15:clr>
            <a:srgbClr val="F26B43"/>
          </p15:clr>
        </p15:guide>
        <p15:guide id="33" pos="158">
          <p15:clr>
            <a:srgbClr val="F26B43"/>
          </p15:clr>
        </p15:guide>
        <p15:guide id="34" pos="75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1A7957-D67C-D995-EBB1-DFD3D7433B9E}"/>
              </a:ext>
            </a:extLst>
          </p:cNvPr>
          <p:cNvSpPr>
            <a:spLocks noGrp="1"/>
          </p:cNvSpPr>
          <p:nvPr>
            <p:ph type="sldNum" sz="quarter" idx="4"/>
            <p:custDataLst>
              <p:tags r:id="rId49"/>
            </p:custDataLst>
          </p:nvPr>
        </p:nvSpPr>
        <p:spPr>
          <a:xfrm>
            <a:off x="249238" y="6467475"/>
            <a:ext cx="3619499" cy="123825"/>
          </a:xfrm>
          <a:prstGeom prst="rect">
            <a:avLst/>
          </a:prstGeom>
        </p:spPr>
        <p:txBody>
          <a:bodyPr vert="horz" lIns="0" tIns="0" rIns="0" bIns="0" rtlCol="0" anchor="t" anchorCtr="0"/>
          <a:lstStyle>
            <a:lvl1pPr algn="l">
              <a:defRPr sz="800">
                <a:solidFill>
                  <a:schemeClr val="tx1"/>
                </a:solidFill>
              </a:defRPr>
            </a:lvl1pPr>
          </a:lstStyle>
          <a:p>
            <a:fld id="{0001D976-1952-4225-8B5D-FB6C01AF759E}" type="slidenum">
              <a:rPr lang="en-US" smtClean="0"/>
              <a:pPr/>
              <a:t>‹#›</a:t>
            </a:fld>
            <a:r>
              <a:rPr lang="en-US"/>
              <a:t> | © 2023 Jones Lang </a:t>
            </a:r>
            <a:r>
              <a:rPr lang="en-US" noProof="0"/>
              <a:t>LaSalle</a:t>
            </a:r>
            <a:r>
              <a:rPr lang="en-US"/>
              <a:t> IP, Inc. All rights reserved.</a:t>
            </a:r>
          </a:p>
        </p:txBody>
      </p:sp>
      <p:sp>
        <p:nvSpPr>
          <p:cNvPr id="2" name="Title Placeholder 1"/>
          <p:cNvSpPr>
            <a:spLocks noGrp="1"/>
          </p:cNvSpPr>
          <p:nvPr>
            <p:ph type="title"/>
            <p:custDataLst>
              <p:tags r:id="rId50"/>
            </p:custDataLst>
          </p:nvPr>
        </p:nvSpPr>
        <p:spPr>
          <a:xfrm>
            <a:off x="252412" y="252413"/>
            <a:ext cx="11660187" cy="681037"/>
          </a:xfrm>
          <a:prstGeom prst="rect">
            <a:avLst/>
          </a:prstGeom>
        </p:spPr>
        <p:txBody>
          <a:bodyPr vert="horz" lIns="0" tIns="0" rIns="0" bIns="0" rtlCol="0" anchor="t" anchorCtr="0">
            <a:noAutofit/>
          </a:bodyPr>
          <a:lstStyle/>
          <a:p>
            <a:r>
              <a:rPr lang="en-GB" noProof="0"/>
              <a:t>Click to edit Master title style</a:t>
            </a:r>
            <a:endParaRPr lang="en-US"/>
          </a:p>
        </p:txBody>
      </p:sp>
      <p:sp>
        <p:nvSpPr>
          <p:cNvPr id="3" name="Text Placeholder 2"/>
          <p:cNvSpPr>
            <a:spLocks noGrp="1"/>
          </p:cNvSpPr>
          <p:nvPr>
            <p:ph type="body" idx="1"/>
            <p:custDataLst>
              <p:tags r:id="rId51"/>
            </p:custDataLst>
          </p:nvPr>
        </p:nvSpPr>
        <p:spPr>
          <a:xfrm>
            <a:off x="252412" y="1884363"/>
            <a:ext cx="11672887" cy="43195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892860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06" r:id="rId37"/>
    <p:sldLayoutId id="2147483907" r:id="rId38"/>
    <p:sldLayoutId id="2147483908" r:id="rId39"/>
    <p:sldLayoutId id="2147483909" r:id="rId40"/>
    <p:sldLayoutId id="2147483910" r:id="rId41"/>
    <p:sldLayoutId id="2147483911" r:id="rId42"/>
    <p:sldLayoutId id="2147483912" r:id="rId43"/>
    <p:sldLayoutId id="2147483913" r:id="rId44"/>
    <p:sldLayoutId id="2147483914" r:id="rId45"/>
    <p:sldLayoutId id="2147483915" r:id="rId46"/>
    <p:sldLayoutId id="2147483916" r:id="rId47"/>
  </p:sldLayoutIdLst>
  <p:hf hdr="0" ftr="0" dt="0"/>
  <p:txStyles>
    <p:title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1300"/>
        </a:spcBef>
        <a:spcAft>
          <a:spcPts val="0"/>
        </a:spcAft>
        <a:buFontTx/>
        <a:buNone/>
        <a:defRPr sz="1600" b="0" i="0" kern="1200">
          <a:solidFill>
            <a:schemeClr val="tx1"/>
          </a:solidFill>
          <a:latin typeface="+mn-lt"/>
          <a:ea typeface="Times New Roman" charset="0"/>
          <a:cs typeface="Times New Roman" charset="0"/>
        </a:defRPr>
      </a:lvl1pPr>
      <a:lvl2pPr marL="180975" indent="-180975" algn="l" defTabSz="914377" rtl="0" eaLnBrk="1" latinLnBrk="0" hangingPunct="1">
        <a:lnSpc>
          <a:spcPct val="100000"/>
        </a:lnSpc>
        <a:spcBef>
          <a:spcPts val="600"/>
        </a:spcBef>
        <a:buFont typeface="Arial" panose="020B0604020202020204" pitchFamily="34" charset="0"/>
        <a:buChar char="•"/>
        <a:defRPr sz="1600" b="0" i="0" kern="1200">
          <a:solidFill>
            <a:schemeClr val="tx1"/>
          </a:solidFill>
          <a:latin typeface="+mn-lt"/>
          <a:ea typeface="+mn-ea"/>
          <a:cs typeface="+mn-cs"/>
        </a:defRPr>
      </a:lvl2pPr>
      <a:lvl3pPr marL="361950" indent="-17938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3pPr>
      <a:lvl4pPr marL="54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4pPr>
      <a:lvl5pPr marL="72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
          <p15:clr>
            <a:srgbClr val="F26B43"/>
          </p15:clr>
        </p15:guide>
        <p15:guide id="3" orient="horz" pos="4152">
          <p15:clr>
            <a:srgbClr val="F26B43"/>
          </p15:clr>
        </p15:guide>
        <p15:guide id="5" pos="999">
          <p15:clr>
            <a:srgbClr val="F26B43"/>
          </p15:clr>
        </p15:guide>
        <p15:guide id="6" pos="1085">
          <p15:clr>
            <a:srgbClr val="F26B43"/>
          </p15:clr>
        </p15:guide>
        <p15:guide id="7" pos="1933">
          <p15:clr>
            <a:srgbClr val="F26B43"/>
          </p15:clr>
        </p15:guide>
        <p15:guide id="8" pos="2017">
          <p15:clr>
            <a:srgbClr val="F26B43"/>
          </p15:clr>
        </p15:guide>
        <p15:guide id="9" pos="2862">
          <p15:clr>
            <a:srgbClr val="F26B43"/>
          </p15:clr>
        </p15:guide>
        <p15:guide id="10" pos="3792">
          <p15:clr>
            <a:srgbClr val="F26B43"/>
          </p15:clr>
        </p15:guide>
        <p15:guide id="11" pos="3874">
          <p15:clr>
            <a:srgbClr val="F26B43"/>
          </p15:clr>
        </p15:guide>
        <p15:guide id="12" pos="4722">
          <p15:clr>
            <a:srgbClr val="F26B43"/>
          </p15:clr>
        </p15:guide>
        <p15:guide id="13" pos="4806">
          <p15:clr>
            <a:srgbClr val="F26B43"/>
          </p15:clr>
        </p15:guide>
        <p15:guide id="14" pos="5736">
          <p15:clr>
            <a:srgbClr val="F26B43"/>
          </p15:clr>
        </p15:guide>
        <p15:guide id="15" orient="horz" pos="588">
          <p15:clr>
            <a:srgbClr val="F26B43"/>
          </p15:clr>
        </p15:guide>
        <p15:guide id="16" orient="horz" pos="672">
          <p15:clr>
            <a:srgbClr val="F26B43"/>
          </p15:clr>
        </p15:guide>
        <p15:guide id="17" orient="horz" pos="1104">
          <p15:clr>
            <a:srgbClr val="F26B43"/>
          </p15:clr>
        </p15:guide>
        <p15:guide id="18" orient="horz" pos="1187">
          <p15:clr>
            <a:srgbClr val="F26B43"/>
          </p15:clr>
        </p15:guide>
        <p15:guide id="19" orient="horz" pos="1609">
          <p15:clr>
            <a:srgbClr val="F26B43"/>
          </p15:clr>
        </p15:guide>
        <p15:guide id="20" orient="horz" pos="2201">
          <p15:clr>
            <a:srgbClr val="F26B43"/>
          </p15:clr>
        </p15:guide>
        <p15:guide id="21" orient="horz" pos="2117">
          <p15:clr>
            <a:srgbClr val="F26B43"/>
          </p15:clr>
        </p15:guide>
        <p15:guide id="22" orient="horz" pos="2626">
          <p15:clr>
            <a:srgbClr val="F26B43"/>
          </p15:clr>
        </p15:guide>
        <p15:guide id="23" orient="horz" pos="2712">
          <p15:clr>
            <a:srgbClr val="F26B43"/>
          </p15:clr>
        </p15:guide>
        <p15:guide id="24" orient="horz" pos="3138">
          <p15:clr>
            <a:srgbClr val="F26B43"/>
          </p15:clr>
        </p15:guide>
        <p15:guide id="25" orient="horz" pos="3219">
          <p15:clr>
            <a:srgbClr val="F26B43"/>
          </p15:clr>
        </p15:guide>
        <p15:guide id="26" pos="2946">
          <p15:clr>
            <a:srgbClr val="F26B43"/>
          </p15:clr>
        </p15:guide>
        <p15:guide id="27" pos="5650">
          <p15:clr>
            <a:srgbClr val="F26B43"/>
          </p15:clr>
        </p15:guide>
        <p15:guide id="28" orient="horz" pos="1694">
          <p15:clr>
            <a:srgbClr val="F26B43"/>
          </p15:clr>
        </p15:guide>
        <p15:guide id="29" orient="horz" pos="3648">
          <p15:clr>
            <a:srgbClr val="F26B43"/>
          </p15:clr>
        </p15:guide>
        <p15:guide id="30" orient="horz" pos="3732">
          <p15:clr>
            <a:srgbClr val="F26B43"/>
          </p15:clr>
        </p15:guide>
        <p15:guide id="31" pos="6669">
          <p15:clr>
            <a:srgbClr val="F26B43"/>
          </p15:clr>
        </p15:guide>
        <p15:guide id="32" pos="6582">
          <p15:clr>
            <a:srgbClr val="F26B43"/>
          </p15:clr>
        </p15:guide>
        <p15:guide id="33" pos="158">
          <p15:clr>
            <a:srgbClr val="F26B43"/>
          </p15:clr>
        </p15:guide>
        <p15:guide id="34" pos="75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1A7957-D67C-D995-EBB1-DFD3D7433B9E}"/>
              </a:ext>
            </a:extLst>
          </p:cNvPr>
          <p:cNvSpPr>
            <a:spLocks noGrp="1"/>
          </p:cNvSpPr>
          <p:nvPr>
            <p:ph type="sldNum" sz="quarter" idx="4"/>
            <p:custDataLst>
              <p:tags r:id="rId50"/>
            </p:custDataLst>
          </p:nvPr>
        </p:nvSpPr>
        <p:spPr>
          <a:xfrm>
            <a:off x="249238" y="6467475"/>
            <a:ext cx="3619499" cy="123825"/>
          </a:xfrm>
          <a:prstGeom prst="rect">
            <a:avLst/>
          </a:prstGeom>
        </p:spPr>
        <p:txBody>
          <a:bodyPr vert="horz" lIns="0" tIns="0" rIns="0" bIns="0" rtlCol="0" anchor="t" anchorCtr="0"/>
          <a:lstStyle>
            <a:lvl1pPr algn="l">
              <a:defRPr sz="800">
                <a:solidFill>
                  <a:schemeClr val="tx1"/>
                </a:solidFill>
              </a:defRPr>
            </a:lvl1pPr>
          </a:lstStyle>
          <a:p>
            <a:fld id="{0001D976-1952-4225-8B5D-FB6C01AF759E}" type="slidenum">
              <a:rPr lang="en-US" smtClean="0"/>
              <a:pPr/>
              <a:t>‹#›</a:t>
            </a:fld>
            <a:r>
              <a:rPr lang="en-US"/>
              <a:t>  |  © 2024 Jones Lang LaSalle IP, Inc. All rights reserved.</a:t>
            </a:r>
          </a:p>
        </p:txBody>
      </p:sp>
      <p:sp>
        <p:nvSpPr>
          <p:cNvPr id="2" name="Title Placeholder 1"/>
          <p:cNvSpPr>
            <a:spLocks noGrp="1"/>
          </p:cNvSpPr>
          <p:nvPr>
            <p:ph type="title"/>
            <p:custDataLst>
              <p:tags r:id="rId51"/>
            </p:custDataLst>
          </p:nvPr>
        </p:nvSpPr>
        <p:spPr>
          <a:xfrm>
            <a:off x="252412" y="252413"/>
            <a:ext cx="11660187" cy="681037"/>
          </a:xfrm>
          <a:prstGeom prst="rect">
            <a:avLst/>
          </a:prstGeom>
        </p:spPr>
        <p:txBody>
          <a:bodyPr vert="horz" lIns="0" tIns="0" rIns="0" bIns="0" rtlCol="0" anchor="t" anchorCtr="0">
            <a:noAutofit/>
          </a:bodyPr>
          <a:lstStyle/>
          <a:p>
            <a:r>
              <a:rPr lang="en-GB" noProof="0"/>
              <a:t>Click to edit Master title style</a:t>
            </a:r>
            <a:endParaRPr lang="en-US"/>
          </a:p>
        </p:txBody>
      </p:sp>
      <p:sp>
        <p:nvSpPr>
          <p:cNvPr id="3" name="Text Placeholder 2"/>
          <p:cNvSpPr>
            <a:spLocks noGrp="1"/>
          </p:cNvSpPr>
          <p:nvPr>
            <p:ph type="body" idx="1"/>
            <p:custDataLst>
              <p:tags r:id="rId52"/>
            </p:custDataLst>
          </p:nvPr>
        </p:nvSpPr>
        <p:spPr>
          <a:xfrm>
            <a:off x="252412" y="1884363"/>
            <a:ext cx="11672887" cy="43195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DD41F50A-7CF9-76A8-6E7B-932CCB6D283A}"/>
              </a:ext>
            </a:extLst>
          </p:cNvPr>
          <p:cNvPicPr>
            <a:picLocks noChangeAspect="1"/>
          </p:cNvPicPr>
          <p:nvPr userDrawn="1">
            <p:custDataLst>
              <p:tags r:id="rId53"/>
            </p:custDataLst>
          </p:nvPr>
        </p:nvPicPr>
        <p:blipFill>
          <a:blip r:embed="rId54" cstate="print">
            <a:extLst>
              <a:ext uri="{28A0092B-C50C-407E-A947-70E740481C1C}">
                <a14:useLocalDpi xmlns:a14="http://schemas.microsoft.com/office/drawing/2010/main" val="0"/>
              </a:ext>
            </a:extLst>
          </a:blip>
          <a:stretch>
            <a:fillRect/>
          </a:stretch>
        </p:blipFill>
        <p:spPr>
          <a:xfrm>
            <a:off x="11268507" y="6299043"/>
            <a:ext cx="656793" cy="292257"/>
          </a:xfrm>
          <a:prstGeom prst="rect">
            <a:avLst/>
          </a:prstGeom>
        </p:spPr>
      </p:pic>
    </p:spTree>
    <p:extLst>
      <p:ext uri="{BB962C8B-B14F-4D97-AF65-F5344CB8AC3E}">
        <p14:creationId xmlns:p14="http://schemas.microsoft.com/office/powerpoint/2010/main" val="400900270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 id="2147483943" r:id="rId26"/>
    <p:sldLayoutId id="2147483944" r:id="rId27"/>
    <p:sldLayoutId id="2147483945" r:id="rId28"/>
    <p:sldLayoutId id="2147483946" r:id="rId29"/>
    <p:sldLayoutId id="2147483947" r:id="rId30"/>
    <p:sldLayoutId id="2147483948"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8" r:id="rId48"/>
  </p:sldLayoutIdLst>
  <p:hf hdr="0" ftr="0" dt="0"/>
  <p:txStyles>
    <p:title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1300"/>
        </a:spcBef>
        <a:spcAft>
          <a:spcPts val="0"/>
        </a:spcAft>
        <a:buFontTx/>
        <a:buNone/>
        <a:defRPr sz="1600" b="0" i="0" kern="1200">
          <a:solidFill>
            <a:schemeClr val="tx1"/>
          </a:solidFill>
          <a:latin typeface="+mn-lt"/>
          <a:ea typeface="Times New Roman" charset="0"/>
          <a:cs typeface="Times New Roman" charset="0"/>
        </a:defRPr>
      </a:lvl1pPr>
      <a:lvl2pPr marL="180975" indent="-180975" algn="l" defTabSz="914377" rtl="0" eaLnBrk="1" latinLnBrk="0" hangingPunct="1">
        <a:lnSpc>
          <a:spcPct val="100000"/>
        </a:lnSpc>
        <a:spcBef>
          <a:spcPts val="600"/>
        </a:spcBef>
        <a:buFont typeface="Arial" panose="020B0604020202020204" pitchFamily="34" charset="0"/>
        <a:buChar char="•"/>
        <a:defRPr sz="1600" b="0" i="0" kern="1200">
          <a:solidFill>
            <a:schemeClr val="tx1"/>
          </a:solidFill>
          <a:latin typeface="+mn-lt"/>
          <a:ea typeface="+mn-ea"/>
          <a:cs typeface="+mn-cs"/>
        </a:defRPr>
      </a:lvl2pPr>
      <a:lvl3pPr marL="361950" indent="-17938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3pPr>
      <a:lvl4pPr marL="54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4pPr>
      <a:lvl5pPr marL="72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
          <p15:clr>
            <a:srgbClr val="F26B43"/>
          </p15:clr>
        </p15:guide>
        <p15:guide id="3" orient="horz" pos="4152">
          <p15:clr>
            <a:srgbClr val="F26B43"/>
          </p15:clr>
        </p15:guide>
        <p15:guide id="5" pos="999">
          <p15:clr>
            <a:srgbClr val="F26B43"/>
          </p15:clr>
        </p15:guide>
        <p15:guide id="6" pos="1085">
          <p15:clr>
            <a:srgbClr val="F26B43"/>
          </p15:clr>
        </p15:guide>
        <p15:guide id="7" pos="1933">
          <p15:clr>
            <a:srgbClr val="F26B43"/>
          </p15:clr>
        </p15:guide>
        <p15:guide id="8" pos="2017">
          <p15:clr>
            <a:srgbClr val="F26B43"/>
          </p15:clr>
        </p15:guide>
        <p15:guide id="9" pos="2862">
          <p15:clr>
            <a:srgbClr val="F26B43"/>
          </p15:clr>
        </p15:guide>
        <p15:guide id="10" pos="3792">
          <p15:clr>
            <a:srgbClr val="F26B43"/>
          </p15:clr>
        </p15:guide>
        <p15:guide id="11" pos="3874">
          <p15:clr>
            <a:srgbClr val="F26B43"/>
          </p15:clr>
        </p15:guide>
        <p15:guide id="12" pos="4722">
          <p15:clr>
            <a:srgbClr val="F26B43"/>
          </p15:clr>
        </p15:guide>
        <p15:guide id="13" pos="4806">
          <p15:clr>
            <a:srgbClr val="F26B43"/>
          </p15:clr>
        </p15:guide>
        <p15:guide id="14" pos="5736">
          <p15:clr>
            <a:srgbClr val="F26B43"/>
          </p15:clr>
        </p15:guide>
        <p15:guide id="15" orient="horz" pos="588">
          <p15:clr>
            <a:srgbClr val="F26B43"/>
          </p15:clr>
        </p15:guide>
        <p15:guide id="16" orient="horz" pos="672">
          <p15:clr>
            <a:srgbClr val="F26B43"/>
          </p15:clr>
        </p15:guide>
        <p15:guide id="17" orient="horz" pos="1104">
          <p15:clr>
            <a:srgbClr val="F26B43"/>
          </p15:clr>
        </p15:guide>
        <p15:guide id="18" orient="horz" pos="1187">
          <p15:clr>
            <a:srgbClr val="F26B43"/>
          </p15:clr>
        </p15:guide>
        <p15:guide id="19" orient="horz" pos="1609">
          <p15:clr>
            <a:srgbClr val="F26B43"/>
          </p15:clr>
        </p15:guide>
        <p15:guide id="20" orient="horz" pos="2201">
          <p15:clr>
            <a:srgbClr val="F26B43"/>
          </p15:clr>
        </p15:guide>
        <p15:guide id="21" orient="horz" pos="2117">
          <p15:clr>
            <a:srgbClr val="F26B43"/>
          </p15:clr>
        </p15:guide>
        <p15:guide id="22" orient="horz" pos="2626">
          <p15:clr>
            <a:srgbClr val="F26B43"/>
          </p15:clr>
        </p15:guide>
        <p15:guide id="23" orient="horz" pos="2712">
          <p15:clr>
            <a:srgbClr val="F26B43"/>
          </p15:clr>
        </p15:guide>
        <p15:guide id="24" orient="horz" pos="3138">
          <p15:clr>
            <a:srgbClr val="F26B43"/>
          </p15:clr>
        </p15:guide>
        <p15:guide id="25" orient="horz" pos="3219">
          <p15:clr>
            <a:srgbClr val="F26B43"/>
          </p15:clr>
        </p15:guide>
        <p15:guide id="26" pos="2946">
          <p15:clr>
            <a:srgbClr val="F26B43"/>
          </p15:clr>
        </p15:guide>
        <p15:guide id="27" pos="5650">
          <p15:clr>
            <a:srgbClr val="F26B43"/>
          </p15:clr>
        </p15:guide>
        <p15:guide id="28" orient="horz" pos="1694">
          <p15:clr>
            <a:srgbClr val="F26B43"/>
          </p15:clr>
        </p15:guide>
        <p15:guide id="29" orient="horz" pos="3648">
          <p15:clr>
            <a:srgbClr val="F26B43"/>
          </p15:clr>
        </p15:guide>
        <p15:guide id="30" orient="horz" pos="3732">
          <p15:clr>
            <a:srgbClr val="F26B43"/>
          </p15:clr>
        </p15:guide>
        <p15:guide id="31" pos="6669">
          <p15:clr>
            <a:srgbClr val="F26B43"/>
          </p15:clr>
        </p15:guide>
        <p15:guide id="32" pos="6582">
          <p15:clr>
            <a:srgbClr val="F26B43"/>
          </p15:clr>
        </p15:guide>
        <p15:guide id="33" pos="158">
          <p15:clr>
            <a:srgbClr val="F26B43"/>
          </p15:clr>
        </p15:guide>
        <p15:guide id="34" pos="7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8.xml"/><Relationship Id="rId1" Type="http://schemas.openxmlformats.org/officeDocument/2006/relationships/tags" Target="../tags/tag1477.xml"/><Relationship Id="rId5" Type="http://schemas.openxmlformats.org/officeDocument/2006/relationships/image" Target="../media/image7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276.xml"/></Relationships>
</file>

<file path=ppt/slides/_rels/slide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6C340E-EAF9-42D3-9A9A-6F98290D20F0}"/>
              </a:ext>
            </a:extLst>
          </p:cNvPr>
          <p:cNvSpPr>
            <a:spLocks noGrp="1"/>
          </p:cNvSpPr>
          <p:nvPr>
            <p:ph type="body" sz="quarter" idx="16"/>
            <p:custDataLst>
              <p:tags r:id="rId1"/>
            </p:custDataLst>
          </p:nvPr>
        </p:nvSpPr>
        <p:spPr>
          <a:xfrm>
            <a:off x="252412" y="3428999"/>
            <a:ext cx="5767387" cy="607559"/>
          </a:xfrm>
        </p:spPr>
        <p:txBody>
          <a:bodyPr anchor="t">
            <a:normAutofit/>
          </a:bodyPr>
          <a:lstStyle/>
          <a:p>
            <a:r>
              <a:rPr lang="en-US"/>
              <a:t>Public Buildings Reform Board </a:t>
            </a:r>
          </a:p>
          <a:p>
            <a:endParaRPr lang="en-US"/>
          </a:p>
        </p:txBody>
      </p:sp>
      <p:sp>
        <p:nvSpPr>
          <p:cNvPr id="11" name="Text Placeholder 10">
            <a:extLst>
              <a:ext uri="{FF2B5EF4-FFF2-40B4-BE49-F238E27FC236}">
                <a16:creationId xmlns:a16="http://schemas.microsoft.com/office/drawing/2014/main" id="{DE5C8637-1257-9B27-1243-A0A8BD6E0FDC}"/>
              </a:ext>
            </a:extLst>
          </p:cNvPr>
          <p:cNvSpPr>
            <a:spLocks noGrp="1"/>
          </p:cNvSpPr>
          <p:nvPr>
            <p:ph type="body" sz="quarter" idx="17"/>
          </p:nvPr>
        </p:nvSpPr>
        <p:spPr/>
        <p:txBody>
          <a:bodyPr/>
          <a:lstStyle/>
          <a:p>
            <a:r>
              <a:rPr lang="en-US" dirty="0"/>
              <a:t>Board Hearing</a:t>
            </a:r>
          </a:p>
          <a:p>
            <a:endParaRPr lang="en-US" dirty="0"/>
          </a:p>
          <a:p>
            <a:r>
              <a:rPr lang="en-US" dirty="0"/>
              <a:t>Presented: July 11, 2024</a:t>
            </a:r>
          </a:p>
        </p:txBody>
      </p:sp>
      <p:sp>
        <p:nvSpPr>
          <p:cNvPr id="2" name="Title 1">
            <a:extLst>
              <a:ext uri="{FF2B5EF4-FFF2-40B4-BE49-F238E27FC236}">
                <a16:creationId xmlns:a16="http://schemas.microsoft.com/office/drawing/2014/main" id="{B2506796-2736-E6C4-10A6-BBEC27CD1AD8}"/>
              </a:ext>
            </a:extLst>
          </p:cNvPr>
          <p:cNvSpPr>
            <a:spLocks noGrp="1"/>
          </p:cNvSpPr>
          <p:nvPr>
            <p:ph type="title"/>
            <p:custDataLst>
              <p:tags r:id="rId2"/>
            </p:custDataLst>
          </p:nvPr>
        </p:nvSpPr>
        <p:spPr/>
        <p:txBody>
          <a:bodyPr anchor="b">
            <a:noAutofit/>
          </a:bodyPr>
          <a:lstStyle/>
          <a:p>
            <a:r>
              <a:rPr lang="en-US" sz="3200"/>
              <a:t>National Capital Region Consolidation and </a:t>
            </a:r>
            <a:br>
              <a:rPr lang="en-US" sz="3200"/>
            </a:br>
            <a:r>
              <a:rPr lang="en-US" sz="3200"/>
              <a:t>Cost Avoidance </a:t>
            </a:r>
            <a:br>
              <a:rPr lang="en-US" sz="3200"/>
            </a:br>
            <a:r>
              <a:rPr lang="en-US" sz="3200"/>
              <a:t>Preliminary Portfolio Analysis</a:t>
            </a:r>
            <a:endParaRPr lang="en-GB" sz="3200"/>
          </a:p>
        </p:txBody>
      </p:sp>
      <p:pic>
        <p:nvPicPr>
          <p:cNvPr id="6" name="Picture 2">
            <a:extLst>
              <a:ext uri="{FF2B5EF4-FFF2-40B4-BE49-F238E27FC236}">
                <a16:creationId xmlns:a16="http://schemas.microsoft.com/office/drawing/2014/main" id="{3A55670C-ABB7-1AE1-63CB-A84E061E4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7608" y="209550"/>
            <a:ext cx="2990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1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1A07-4B46-5E6E-32C8-00CCCC967DA1}"/>
              </a:ext>
            </a:extLst>
          </p:cNvPr>
          <p:cNvSpPr>
            <a:spLocks noGrp="1"/>
          </p:cNvSpPr>
          <p:nvPr>
            <p:ph type="title"/>
          </p:nvPr>
        </p:nvSpPr>
        <p:spPr>
          <a:xfrm>
            <a:off x="433364" y="304730"/>
            <a:ext cx="11660187" cy="681037"/>
          </a:xfrm>
          <a:ln>
            <a:noFill/>
          </a:ln>
        </p:spPr>
        <p:txBody>
          <a:bodyPr/>
          <a:lstStyle/>
          <a:p>
            <a:r>
              <a:rPr lang="en-US" sz="2400" b="1" dirty="0">
                <a:solidFill>
                  <a:schemeClr val="accent1"/>
                </a:solidFill>
              </a:rPr>
              <a:t>Introduction</a:t>
            </a:r>
          </a:p>
        </p:txBody>
      </p:sp>
      <p:sp>
        <p:nvSpPr>
          <p:cNvPr id="10" name="TextBox 9">
            <a:extLst>
              <a:ext uri="{FF2B5EF4-FFF2-40B4-BE49-F238E27FC236}">
                <a16:creationId xmlns:a16="http://schemas.microsoft.com/office/drawing/2014/main" id="{20442DE3-0E64-4043-4388-30CDB6C0C83B}"/>
              </a:ext>
            </a:extLst>
          </p:cNvPr>
          <p:cNvSpPr txBox="1"/>
          <p:nvPr/>
        </p:nvSpPr>
        <p:spPr>
          <a:xfrm>
            <a:off x="196651" y="1334334"/>
            <a:ext cx="5679925" cy="4314044"/>
          </a:xfrm>
          <a:prstGeom prst="rect">
            <a:avLst/>
          </a:prstGeom>
          <a:noFill/>
        </p:spPr>
        <p:txBody>
          <a:bodyPr wrap="square" lIns="0" tIns="0" rIns="0" bIns="0" rtlCol="0" anchor="t">
            <a:no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31E29"/>
                </a:solidFill>
                <a:effectLst/>
                <a:uLnTx/>
                <a:uFillTx/>
                <a:latin typeface="Arial"/>
                <a:ea typeface="+mn-ea"/>
                <a:cs typeface="+mn-cs"/>
              </a:rPr>
              <a:t>The Federal Assets Sale &amp; Transfer Act of 2016 (FASTA) legislation charged the PBRB with identifying and recommending candidate properties to GSA and OMB, for consolidations and disposals that reduce the government’s expenses and federal footprint, through three rounds of Federal Property Evaluations.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131E29"/>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31E29"/>
                </a:solidFill>
                <a:effectLst/>
                <a:uLnTx/>
                <a:uFillTx/>
                <a:latin typeface="Arial"/>
                <a:ea typeface="+mn-ea"/>
                <a:cs typeface="+mn-cs"/>
              </a:rPr>
              <a:t>The FASTA legislation requires the PBRB to evaluate and identify a second round of properties for consolidation and cost reduction scenarios up to $4.75B.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31E29"/>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31E2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31E29"/>
              </a:solidFill>
              <a:effectLst/>
              <a:uLnTx/>
              <a:uFillTx/>
              <a:latin typeface="Arial"/>
              <a:ea typeface="+mn-ea"/>
              <a:cs typeface="+mn-cs"/>
            </a:endParaRPr>
          </a:p>
        </p:txBody>
      </p:sp>
      <p:pic>
        <p:nvPicPr>
          <p:cNvPr id="4" name="Picture 3">
            <a:extLst>
              <a:ext uri="{FF2B5EF4-FFF2-40B4-BE49-F238E27FC236}">
                <a16:creationId xmlns:a16="http://schemas.microsoft.com/office/drawing/2014/main" id="{CF863318-3C1D-3B31-8D81-3A76E62F698F}"/>
              </a:ext>
            </a:extLst>
          </p:cNvPr>
          <p:cNvPicPr>
            <a:picLocks noChangeAspect="1"/>
          </p:cNvPicPr>
          <p:nvPr/>
        </p:nvPicPr>
        <p:blipFill>
          <a:blip r:embed="rId2"/>
          <a:stretch>
            <a:fillRect/>
          </a:stretch>
        </p:blipFill>
        <p:spPr>
          <a:xfrm>
            <a:off x="6263458" y="1334334"/>
            <a:ext cx="5331273" cy="3224966"/>
          </a:xfrm>
          <a:prstGeom prst="rect">
            <a:avLst/>
          </a:prstGeom>
        </p:spPr>
      </p:pic>
      <p:sp>
        <p:nvSpPr>
          <p:cNvPr id="6" name="TextBox 5">
            <a:extLst>
              <a:ext uri="{FF2B5EF4-FFF2-40B4-BE49-F238E27FC236}">
                <a16:creationId xmlns:a16="http://schemas.microsoft.com/office/drawing/2014/main" id="{B2CDFE9F-47DD-CBD7-D558-669CE46D0467}"/>
              </a:ext>
            </a:extLst>
          </p:cNvPr>
          <p:cNvSpPr txBox="1"/>
          <p:nvPr/>
        </p:nvSpPr>
        <p:spPr>
          <a:xfrm>
            <a:off x="6315425" y="4580637"/>
            <a:ext cx="2874962" cy="1238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31E29"/>
                </a:solidFill>
                <a:effectLst/>
                <a:uLnTx/>
                <a:uFillTx/>
                <a:latin typeface="Arial"/>
                <a:ea typeface="+mn-ea"/>
                <a:cs typeface="+mn-cs"/>
              </a:rPr>
              <a:t>Jamie L Whitten Building,  1400 Independence Avenue, SW DC </a:t>
            </a:r>
          </a:p>
        </p:txBody>
      </p:sp>
      <p:cxnSp>
        <p:nvCxnSpPr>
          <p:cNvPr id="7" name="Straight Connector 6">
            <a:extLst>
              <a:ext uri="{FF2B5EF4-FFF2-40B4-BE49-F238E27FC236}">
                <a16:creationId xmlns:a16="http://schemas.microsoft.com/office/drawing/2014/main" id="{A0076B54-7E55-65AB-4688-46B54E34BA4E}"/>
              </a:ext>
            </a:extLst>
          </p:cNvPr>
          <p:cNvCxnSpPr>
            <a:cxnSpLocks/>
          </p:cNvCxnSpPr>
          <p:nvPr/>
        </p:nvCxnSpPr>
        <p:spPr>
          <a:xfrm>
            <a:off x="0" y="678697"/>
            <a:ext cx="101513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C5185E-3773-C667-DCFA-3EA3F329EB33}"/>
              </a:ext>
            </a:extLst>
          </p:cNvPr>
          <p:cNvPicPr>
            <a:picLocks noChangeAspect="1"/>
          </p:cNvPicPr>
          <p:nvPr/>
        </p:nvPicPr>
        <p:blipFill>
          <a:blip r:embed="rId3"/>
          <a:stretch>
            <a:fillRect/>
          </a:stretch>
        </p:blipFill>
        <p:spPr>
          <a:xfrm>
            <a:off x="9759886" y="23858"/>
            <a:ext cx="2204307" cy="526744"/>
          </a:xfrm>
          <a:prstGeom prst="rect">
            <a:avLst/>
          </a:prstGeom>
        </p:spPr>
      </p:pic>
    </p:spTree>
    <p:extLst>
      <p:ext uri="{BB962C8B-B14F-4D97-AF65-F5344CB8AC3E}">
        <p14:creationId xmlns:p14="http://schemas.microsoft.com/office/powerpoint/2010/main" val="340227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1A07-4B46-5E6E-32C8-00CCCC967DA1}"/>
              </a:ext>
            </a:extLst>
          </p:cNvPr>
          <p:cNvSpPr>
            <a:spLocks noGrp="1"/>
          </p:cNvSpPr>
          <p:nvPr>
            <p:ph type="title"/>
          </p:nvPr>
        </p:nvSpPr>
        <p:spPr>
          <a:xfrm>
            <a:off x="210063" y="276391"/>
            <a:ext cx="11865710" cy="681037"/>
          </a:xfrm>
          <a:ln>
            <a:noFill/>
          </a:ln>
        </p:spPr>
        <p:txBody>
          <a:bodyPr/>
          <a:lstStyle/>
          <a:p>
            <a:r>
              <a:rPr lang="en-US" sz="2400" b="1" dirty="0">
                <a:solidFill>
                  <a:schemeClr val="accent1"/>
                </a:solidFill>
              </a:rPr>
              <a:t>FASTA: Congress’ intent was to reduce the cost of real estate </a:t>
            </a:r>
          </a:p>
        </p:txBody>
      </p:sp>
      <p:pic>
        <p:nvPicPr>
          <p:cNvPr id="11" name="Picture 10">
            <a:extLst>
              <a:ext uri="{FF2B5EF4-FFF2-40B4-BE49-F238E27FC236}">
                <a16:creationId xmlns:a16="http://schemas.microsoft.com/office/drawing/2014/main" id="{09C92B26-8AFD-9D69-4A64-184DA622318A}"/>
              </a:ext>
            </a:extLst>
          </p:cNvPr>
          <p:cNvPicPr>
            <a:picLocks noChangeAspect="1"/>
          </p:cNvPicPr>
          <p:nvPr/>
        </p:nvPicPr>
        <p:blipFill>
          <a:blip r:embed="rId2"/>
          <a:stretch>
            <a:fillRect/>
          </a:stretch>
        </p:blipFill>
        <p:spPr>
          <a:xfrm>
            <a:off x="9759886" y="23858"/>
            <a:ext cx="2204307" cy="526744"/>
          </a:xfrm>
          <a:prstGeom prst="rect">
            <a:avLst/>
          </a:prstGeom>
        </p:spPr>
      </p:pic>
      <p:sp>
        <p:nvSpPr>
          <p:cNvPr id="4" name="Content Placeholder 1">
            <a:extLst>
              <a:ext uri="{FF2B5EF4-FFF2-40B4-BE49-F238E27FC236}">
                <a16:creationId xmlns:a16="http://schemas.microsoft.com/office/drawing/2014/main" id="{509BF7FE-2DB1-4B7E-F291-747B5AB15334}"/>
              </a:ext>
            </a:extLst>
          </p:cNvPr>
          <p:cNvSpPr txBox="1">
            <a:spLocks/>
          </p:cNvSpPr>
          <p:nvPr/>
        </p:nvSpPr>
        <p:spPr>
          <a:xfrm>
            <a:off x="210065" y="2332829"/>
            <a:ext cx="11754128" cy="3792214"/>
          </a:xfrm>
          <a:prstGeom prst="rect">
            <a:avLst/>
          </a:prstGeom>
        </p:spPr>
        <p:txBody>
          <a:bodyPr vert="horz" lIns="0" tIns="0" rIns="0" bIns="0" rtlCol="0" anchor="t">
            <a:normAutofit/>
          </a:bodyPr>
          <a:lstStyle>
            <a:lvl1pPr marL="0" indent="0" algn="l" defTabSz="914377" rtl="0" eaLnBrk="1" latinLnBrk="0" hangingPunct="1">
              <a:lnSpc>
                <a:spcPct val="100000"/>
              </a:lnSpc>
              <a:spcBef>
                <a:spcPts val="1300"/>
              </a:spcBef>
              <a:spcAft>
                <a:spcPts val="0"/>
              </a:spcAft>
              <a:buFontTx/>
              <a:buNone/>
              <a:defRPr sz="1600" b="0" i="0" kern="1200">
                <a:solidFill>
                  <a:schemeClr val="tx1"/>
                </a:solidFill>
                <a:latin typeface="+mn-lt"/>
                <a:ea typeface="Times New Roman" charset="0"/>
                <a:cs typeface="Times New Roman" charset="0"/>
              </a:defRPr>
            </a:lvl1pPr>
            <a:lvl2pPr marL="180975" indent="-180975" algn="l" defTabSz="914377" rtl="0" eaLnBrk="1" latinLnBrk="0" hangingPunct="1">
              <a:lnSpc>
                <a:spcPct val="100000"/>
              </a:lnSpc>
              <a:spcBef>
                <a:spcPts val="600"/>
              </a:spcBef>
              <a:buFont typeface="Arial" panose="020B0604020202020204" pitchFamily="34" charset="0"/>
              <a:buChar char="•"/>
              <a:defRPr sz="1600" b="0" i="0" kern="1200">
                <a:solidFill>
                  <a:schemeClr val="tx1"/>
                </a:solidFill>
                <a:latin typeface="+mn-lt"/>
                <a:ea typeface="+mn-ea"/>
                <a:cs typeface="+mn-cs"/>
              </a:defRPr>
            </a:lvl2pPr>
            <a:lvl3pPr marL="361950" indent="-17938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3pPr>
            <a:lvl4pPr marL="54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4pPr>
            <a:lvl5pPr marL="720000" indent="-180000" algn="l" defTabSz="914377" rtl="0" eaLnBrk="1" latinLnBrk="0" hangingPunct="1">
              <a:lnSpc>
                <a:spcPct val="100000"/>
              </a:lnSpc>
              <a:spcBef>
                <a:spcPts val="600"/>
              </a:spcBef>
              <a:buClrTx/>
              <a:buFont typeface=".HelveticaNeueDeskInterface-Regular" charset="-120"/>
              <a:buChar char="–"/>
              <a:defRPr sz="16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300"/>
              </a:spcBef>
              <a:spcAft>
                <a:spcPts val="0"/>
              </a:spcAft>
              <a:buClrTx/>
              <a:buSzTx/>
              <a:buFontTx/>
              <a:buNone/>
              <a:tabLst/>
              <a:defRPr/>
            </a:pPr>
            <a:r>
              <a:rPr kumimoji="0" lang="en-US" sz="1400" b="1" i="0" u="none" strike="noStrike" kern="1200" cap="none" spc="0" normalizeH="0" baseline="0" noProof="0" dirty="0">
                <a:ln>
                  <a:noFill/>
                </a:ln>
                <a:solidFill>
                  <a:srgbClr val="131E29"/>
                </a:solidFill>
                <a:effectLst/>
                <a:uLnTx/>
                <a:uFillTx/>
                <a:latin typeface="Arial"/>
                <a:cs typeface="Arial"/>
              </a:rPr>
              <a:t>The purpose of FASTA is to reduce the costs of Federal real estate by:</a:t>
            </a:r>
            <a:endParaRPr lang="en-US" sz="1400" b="1" i="0" u="none" strike="noStrike" kern="1200" cap="none" spc="0" normalizeH="0" baseline="0" noProof="0" dirty="0">
              <a:ln>
                <a:noFill/>
              </a:ln>
              <a:solidFill>
                <a:srgbClr val="131E29"/>
              </a:solidFill>
              <a:effectLst/>
              <a:uLnTx/>
              <a:uFillTx/>
              <a:latin typeface="Arial"/>
              <a:cs typeface="Arial"/>
            </a:endParaRPr>
          </a:p>
          <a:p>
            <a:pPr marL="800100" marR="0" lvl="1" indent="-342900" algn="l" defTabSz="914377" rtl="0" eaLnBrk="1" fontAlgn="auto" latinLnBrk="0" hangingPunct="1">
              <a:lnSpc>
                <a:spcPct val="100000"/>
              </a:lnSpc>
              <a:spcBef>
                <a:spcPts val="600"/>
              </a:spcBef>
              <a:spcAft>
                <a:spcPts val="0"/>
              </a:spcAft>
              <a:buClrTx/>
              <a:buSzTx/>
              <a:buFont typeface="+mj-lt"/>
              <a:buAutoNum type="arabicParenR"/>
              <a:tabLst/>
              <a:defRPr/>
            </a:pPr>
            <a:r>
              <a:rPr kumimoji="0" lang="en-US" sz="1400" b="0" i="0" u="none" strike="noStrike" kern="1200" cap="none" spc="0" normalizeH="0" baseline="0" noProof="0" dirty="0">
                <a:ln>
                  <a:noFill/>
                </a:ln>
                <a:solidFill>
                  <a:srgbClr val="131E29"/>
                </a:solidFill>
                <a:effectLst/>
                <a:uLnTx/>
                <a:uFillTx/>
                <a:latin typeface="Arial"/>
                <a:cs typeface="Arial"/>
              </a:rPr>
              <a:t>Consolidating the footprint of Federal buildings and facilities;</a:t>
            </a:r>
            <a:endParaRPr lang="en-US" sz="1400" b="0" i="0" u="none" strike="noStrike" kern="1200" cap="none" spc="0" normalizeH="0" baseline="0" noProof="0" dirty="0">
              <a:ln>
                <a:noFill/>
              </a:ln>
              <a:solidFill>
                <a:srgbClr val="131E29"/>
              </a:solidFill>
              <a:effectLst/>
              <a:uLnTx/>
              <a:uFillTx/>
              <a:latin typeface="Arial"/>
              <a:cs typeface="Arial"/>
            </a:endParaRPr>
          </a:p>
          <a:p>
            <a:pPr marL="800100" marR="0" lvl="1" indent="-342900" algn="l" defTabSz="914377" rtl="0" eaLnBrk="1" fontAlgn="auto" latinLnBrk="0" hangingPunct="1">
              <a:lnSpc>
                <a:spcPct val="100000"/>
              </a:lnSpc>
              <a:spcBef>
                <a:spcPts val="600"/>
              </a:spcBef>
              <a:spcAft>
                <a:spcPts val="0"/>
              </a:spcAft>
              <a:buClrTx/>
              <a:buSzTx/>
              <a:buFont typeface="+mj-lt"/>
              <a:buAutoNum type="arabicParenR"/>
              <a:tabLst/>
              <a:defRPr/>
            </a:pPr>
            <a:r>
              <a:rPr kumimoji="0" lang="en-US" sz="1400" b="0" i="0" u="none" strike="noStrike" kern="1200" cap="none" spc="0" normalizeH="0" baseline="0" noProof="0" dirty="0">
                <a:ln>
                  <a:noFill/>
                </a:ln>
                <a:solidFill>
                  <a:srgbClr val="131E29"/>
                </a:solidFill>
                <a:effectLst/>
                <a:uLnTx/>
                <a:uFillTx/>
                <a:latin typeface="Arial"/>
                <a:cs typeface="Arial"/>
              </a:rPr>
              <a:t>Maximizing the utilization rate of Federal buildings and facilities;</a:t>
            </a:r>
            <a:endParaRPr lang="en-US" sz="1400" b="0" i="0" u="none" strike="noStrike" kern="1200" cap="none" spc="0" normalizeH="0" baseline="0" noProof="0" dirty="0">
              <a:ln>
                <a:noFill/>
              </a:ln>
              <a:solidFill>
                <a:srgbClr val="131E29"/>
              </a:solidFill>
              <a:effectLst/>
              <a:uLnTx/>
              <a:uFillTx/>
              <a:latin typeface="Arial"/>
              <a:cs typeface="Arial"/>
            </a:endParaRPr>
          </a:p>
          <a:p>
            <a:pPr marL="800100" lvl="1" indent="-342900">
              <a:buFont typeface="+mj-lt"/>
              <a:buAutoNum type="arabicParenR"/>
              <a:defRPr/>
            </a:pPr>
            <a:r>
              <a:rPr kumimoji="0" lang="en-US" sz="1400" b="0" i="0" u="none" strike="noStrike" kern="1200" cap="none" spc="0" normalizeH="0" baseline="0" noProof="0" dirty="0">
                <a:ln>
                  <a:noFill/>
                </a:ln>
                <a:solidFill>
                  <a:srgbClr val="131E29"/>
                </a:solidFill>
                <a:effectLst/>
                <a:uLnTx/>
                <a:uFillTx/>
                <a:latin typeface="Arial"/>
                <a:cs typeface="Arial"/>
              </a:rPr>
              <a:t>Reducing the reliance on leased space;</a:t>
            </a:r>
            <a:r>
              <a:rPr lang="en-US" sz="1400" dirty="0">
                <a:solidFill>
                  <a:srgbClr val="131E29"/>
                </a:solidFill>
                <a:latin typeface="Arial"/>
                <a:cs typeface="Arial"/>
              </a:rPr>
              <a:t> </a:t>
            </a:r>
          </a:p>
          <a:p>
            <a:pPr marL="800100" marR="0" lvl="1" indent="-342900" algn="l" defTabSz="914377" rtl="0" eaLnBrk="1" fontAlgn="auto" latinLnBrk="0" hangingPunct="1">
              <a:lnSpc>
                <a:spcPct val="100000"/>
              </a:lnSpc>
              <a:spcBef>
                <a:spcPts val="600"/>
              </a:spcBef>
              <a:spcAft>
                <a:spcPts val="0"/>
              </a:spcAft>
              <a:buClrTx/>
              <a:buSzTx/>
              <a:buFont typeface="+mj-lt"/>
              <a:buAutoNum type="arabicParenR"/>
              <a:tabLst/>
              <a:defRPr/>
            </a:pPr>
            <a:r>
              <a:rPr kumimoji="0" lang="en-US" sz="1400" b="0" i="0" u="none" strike="noStrike" kern="1200" cap="none" spc="0" normalizeH="0" baseline="0" noProof="0" dirty="0">
                <a:ln>
                  <a:noFill/>
                </a:ln>
                <a:solidFill>
                  <a:srgbClr val="131E29"/>
                </a:solidFill>
                <a:effectLst/>
                <a:uLnTx/>
                <a:uFillTx/>
                <a:latin typeface="Arial"/>
                <a:cs typeface="Arial"/>
              </a:rPr>
              <a:t>Selling or redeveloping high-value assets that are underutilized to obtain the highest and best value for the taxpayer and maximize return to the taxpayer;</a:t>
            </a:r>
            <a:r>
              <a:rPr lang="en-US" sz="1400" dirty="0">
                <a:solidFill>
                  <a:srgbClr val="131E29"/>
                </a:solidFill>
                <a:latin typeface="Arial"/>
                <a:cs typeface="Arial"/>
              </a:rPr>
              <a:t> </a:t>
            </a:r>
            <a:endParaRPr lang="en-US" sz="1400" b="0" i="0" u="none"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endParaRPr>
          </a:p>
          <a:p>
            <a:pPr marL="800100" lvl="1" indent="-342900">
              <a:buFont typeface="+mj-lt"/>
              <a:buAutoNum type="arabicParenR"/>
              <a:defRPr/>
            </a:pPr>
            <a:r>
              <a:rPr kumimoji="0" lang="en-US" sz="1400" b="0" i="0" u="none" strike="noStrike" kern="1200" cap="none" spc="0" normalizeH="0" baseline="0" noProof="0" dirty="0">
                <a:ln>
                  <a:noFill/>
                </a:ln>
                <a:solidFill>
                  <a:srgbClr val="131E29"/>
                </a:solidFill>
                <a:effectLst/>
                <a:uLnTx/>
                <a:uFillTx/>
                <a:latin typeface="Arial"/>
                <a:cs typeface="Arial"/>
              </a:rPr>
              <a:t>Reducing the operating and maintenance costs of Federal civilian real properties;</a:t>
            </a:r>
            <a:r>
              <a:rPr lang="en-US" sz="1400" dirty="0">
                <a:solidFill>
                  <a:srgbClr val="131E29"/>
                </a:solidFill>
                <a:latin typeface="Arial"/>
                <a:cs typeface="Arial"/>
              </a:rPr>
              <a:t> </a:t>
            </a:r>
            <a:endParaRPr lang="en-US" sz="1400" b="0" i="0" u="none"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endParaRPr>
          </a:p>
          <a:p>
            <a:pPr marL="800100" lvl="1" indent="-342900">
              <a:buFont typeface="+mj-lt"/>
              <a:buAutoNum type="arabicParenR"/>
              <a:defRPr/>
            </a:pPr>
            <a:r>
              <a:rPr kumimoji="0" lang="en-US" sz="1400" b="0" i="0" u="none" strike="noStrike" kern="1200" cap="none" spc="0" normalizeH="0" baseline="0" noProof="0" dirty="0">
                <a:ln>
                  <a:noFill/>
                </a:ln>
                <a:solidFill>
                  <a:srgbClr val="131E29"/>
                </a:solidFill>
                <a:effectLst/>
                <a:uLnTx/>
                <a:uFillTx/>
                <a:latin typeface="Arial"/>
                <a:cs typeface="Arial"/>
              </a:rPr>
              <a:t>Reducing redundancy, overlap, and costs associated with field offices;</a:t>
            </a:r>
            <a:r>
              <a:rPr lang="en-US" sz="1400" dirty="0">
                <a:solidFill>
                  <a:srgbClr val="131E29"/>
                </a:solidFill>
                <a:latin typeface="Arial"/>
                <a:cs typeface="Arial"/>
              </a:rPr>
              <a:t> </a:t>
            </a:r>
            <a:endParaRPr lang="en-US" sz="1400" b="0" i="0" u="none"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endParaRPr>
          </a:p>
          <a:p>
            <a:pPr marL="800100" lvl="1" indent="-342900">
              <a:buFont typeface="+mj-lt"/>
              <a:buAutoNum type="arabicParenR"/>
              <a:defRPr/>
            </a:pPr>
            <a:r>
              <a:rPr kumimoji="0" lang="en-US" sz="1400" b="0" i="0" u="none" strike="noStrike" kern="1200" cap="none" spc="0" normalizeH="0" baseline="0" noProof="0" dirty="0">
                <a:ln>
                  <a:noFill/>
                </a:ln>
                <a:solidFill>
                  <a:srgbClr val="131E29"/>
                </a:solidFill>
                <a:effectLst/>
                <a:uLnTx/>
                <a:uFillTx/>
                <a:latin typeface="Arial"/>
                <a:cs typeface="Arial"/>
              </a:rPr>
              <a:t>Creating incentives for Federal agencies to achieve greater efficiency in their inventories of civilian real property;</a:t>
            </a:r>
            <a:r>
              <a:rPr lang="en-US" sz="1400" dirty="0">
                <a:solidFill>
                  <a:srgbClr val="131E29"/>
                </a:solidFill>
                <a:latin typeface="Arial"/>
                <a:cs typeface="Arial"/>
              </a:rPr>
              <a:t> </a:t>
            </a:r>
            <a:endParaRPr lang="en-US" sz="1400" b="0" i="0" u="none"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endParaRPr>
          </a:p>
          <a:p>
            <a:pPr marL="800100" lvl="1" indent="-342900">
              <a:buFont typeface="+mj-lt"/>
              <a:buAutoNum type="arabicParenR"/>
              <a:defRPr/>
            </a:pPr>
            <a:r>
              <a:rPr kumimoji="0" lang="en-US" sz="1400" b="0" i="0" u="none" strike="noStrike" kern="1200" cap="none" spc="0" normalizeH="0" baseline="0" noProof="0" dirty="0">
                <a:ln>
                  <a:noFill/>
                </a:ln>
                <a:solidFill>
                  <a:srgbClr val="131E29"/>
                </a:solidFill>
                <a:effectLst/>
                <a:uLnTx/>
                <a:uFillTx/>
                <a:latin typeface="Arial"/>
                <a:cs typeface="Arial"/>
              </a:rPr>
              <a:t>Facilitating and expediting the sale or disposal of unneeded Federal civilian real properties;</a:t>
            </a:r>
            <a:r>
              <a:rPr lang="en-US" sz="1400" dirty="0">
                <a:solidFill>
                  <a:srgbClr val="131E29"/>
                </a:solidFill>
                <a:latin typeface="Arial"/>
                <a:cs typeface="Arial"/>
              </a:rPr>
              <a:t> </a:t>
            </a:r>
            <a:endParaRPr lang="en-US" sz="1400" b="0" i="0" u="none"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endParaRPr>
          </a:p>
          <a:p>
            <a:pPr marL="800100" lvl="1" indent="-342900">
              <a:buFont typeface="+mj-lt"/>
              <a:buAutoNum type="arabicParenR"/>
              <a:defRPr/>
            </a:pPr>
            <a:r>
              <a:rPr kumimoji="0" lang="en-US" sz="1400" b="0" i="0" u="none" strike="noStrike" kern="1200" cap="none" spc="0" normalizeH="0" baseline="0" noProof="0" dirty="0">
                <a:ln>
                  <a:noFill/>
                </a:ln>
                <a:solidFill>
                  <a:srgbClr val="131E29"/>
                </a:solidFill>
                <a:effectLst/>
                <a:uLnTx/>
                <a:uFillTx/>
                <a:latin typeface="Arial"/>
                <a:cs typeface="Arial"/>
              </a:rPr>
              <a:t>Improving the efficiency of real property transfers for the provision of services to the homeless; and</a:t>
            </a:r>
            <a:r>
              <a:rPr lang="en-US" sz="1400" dirty="0">
                <a:solidFill>
                  <a:srgbClr val="131E29"/>
                </a:solidFill>
                <a:latin typeface="Arial"/>
                <a:cs typeface="Arial"/>
              </a:rPr>
              <a:t> </a:t>
            </a:r>
            <a:endParaRPr lang="en-US" sz="1400" b="0" i="0" u="none"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endParaRPr>
          </a:p>
          <a:p>
            <a:pPr marL="800100" marR="0" lvl="1" indent="-342900" algn="l" defTabSz="914377" rtl="0" eaLnBrk="1" fontAlgn="auto" latinLnBrk="0" hangingPunct="1">
              <a:lnSpc>
                <a:spcPct val="100000"/>
              </a:lnSpc>
              <a:spcBef>
                <a:spcPts val="600"/>
              </a:spcBef>
              <a:spcAft>
                <a:spcPts val="0"/>
              </a:spcAft>
              <a:buClrTx/>
              <a:buSzTx/>
              <a:buFont typeface="+mj-lt"/>
              <a:buAutoNum type="arabicParenR"/>
              <a:tabLst/>
              <a:defRPr/>
            </a:pPr>
            <a:r>
              <a:rPr kumimoji="0" lang="en-US" sz="1400" b="0" i="0" u="none" strike="noStrike" kern="1200" cap="none" spc="0" normalizeH="0" baseline="0" noProof="0" dirty="0">
                <a:ln>
                  <a:noFill/>
                </a:ln>
                <a:solidFill>
                  <a:srgbClr val="131E29"/>
                </a:solidFill>
                <a:effectLst/>
                <a:uLnTx/>
                <a:uFillTx/>
                <a:latin typeface="Arial"/>
                <a:cs typeface="Arial"/>
              </a:rPr>
              <a:t>Assisting Federal agencies in achieving the Government’s sustainability goals by reducing excess space, inventory, and energy consumption, as well as by leveraging new technologies.</a:t>
            </a:r>
            <a:endParaRPr lang="en-US" sz="1400" b="0" i="0" u="none" strike="noStrike" kern="1200" cap="none" spc="0" normalizeH="0" baseline="0" noProof="0" dirty="0">
              <a:ln>
                <a:noFill/>
              </a:ln>
              <a:solidFill>
                <a:srgbClr val="131E29"/>
              </a:solidFill>
              <a:effectLst/>
              <a:uLnTx/>
              <a:uFillTx/>
              <a:latin typeface="Arial"/>
              <a:cs typeface="Arial"/>
            </a:endParaRPr>
          </a:p>
        </p:txBody>
      </p:sp>
      <p:sp>
        <p:nvSpPr>
          <p:cNvPr id="9" name="TextBox 8">
            <a:extLst>
              <a:ext uri="{FF2B5EF4-FFF2-40B4-BE49-F238E27FC236}">
                <a16:creationId xmlns:a16="http://schemas.microsoft.com/office/drawing/2014/main" id="{CE164844-A769-EDF5-972D-CA2E189FC4CC}"/>
              </a:ext>
            </a:extLst>
          </p:cNvPr>
          <p:cNvSpPr txBox="1"/>
          <p:nvPr/>
        </p:nvSpPr>
        <p:spPr>
          <a:xfrm>
            <a:off x="210063" y="1095002"/>
            <a:ext cx="11754129" cy="923330"/>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srgbClr val="131E29"/>
                </a:solidFill>
                <a:effectLst/>
                <a:uLnTx/>
                <a:uFillTx/>
                <a:latin typeface="Arial" panose="020B0604020202020204" pitchFamily="34" charset="0"/>
                <a:cs typeface="Arial" panose="020B0604020202020204" pitchFamily="34" charset="0"/>
              </a:rPr>
              <a:t>The Board will recommend candidate properties to GSA and OMB through three rounds of Federal Property Evaluations:</a:t>
            </a:r>
            <a:r>
              <a:rPr kumimoji="0" lang="en-US" sz="1400" i="0" strike="noStrike" kern="1200" cap="none" spc="0" normalizeH="0" baseline="0" noProof="0" dirty="0">
                <a:ln>
                  <a:noFill/>
                </a:ln>
                <a:solidFill>
                  <a:srgbClr val="131E29"/>
                </a:solidFill>
                <a:effectLst/>
                <a:uLnTx/>
                <a:uFillTx/>
                <a:latin typeface="Arial" panose="020B0604020202020204" pitchFamily="34" charset="0"/>
                <a:ea typeface="+mn-ea"/>
                <a:cs typeface="Arial" panose="020B0604020202020204" pitchFamily="34" charset="0"/>
              </a:rPr>
              <a:t> </a:t>
            </a:r>
          </a:p>
          <a:p>
            <a:pPr marR="0" lvl="1" algn="just" defTabSz="914400" rtl="0" eaLnBrk="1" fontAlgn="auto" latinLnBrk="0" hangingPunct="1">
              <a:lnSpc>
                <a:spcPct val="100000"/>
              </a:lnSpc>
              <a:spcBef>
                <a:spcPts val="0"/>
              </a:spcBef>
              <a:spcAft>
                <a:spcPts val="0"/>
              </a:spcAft>
              <a:buClrTx/>
              <a:buSzTx/>
              <a:tabLst/>
              <a:defRPr/>
            </a:pPr>
            <a:endParaRPr lang="en-US" sz="1200" dirty="0">
              <a:solidFill>
                <a:srgbClr val="000000"/>
              </a:solidFill>
              <a:latin typeface="Arial" panose="020B0604020202020204" pitchFamily="34" charset="0"/>
              <a:cs typeface="Arial" panose="020B0604020202020204" pitchFamily="34" charset="0"/>
            </a:endParaRPr>
          </a:p>
          <a:p>
            <a:pPr marR="0" lvl="1" algn="just"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cs typeface="Arial"/>
              </a:rPr>
              <a:t>Currently working on Second Round</a:t>
            </a:r>
            <a:r>
              <a:rPr kumimoji="0" lang="en-US" sz="1400" i="0" u="none" strike="noStrike" kern="1200" cap="none" spc="0" normalizeH="0" baseline="0" noProof="0" dirty="0">
                <a:ln>
                  <a:noFill/>
                </a:ln>
                <a:solidFill>
                  <a:srgbClr val="000000"/>
                </a:solidFill>
                <a:effectLst/>
                <a:uLnTx/>
                <a:uFillTx/>
                <a:latin typeface="Arial"/>
                <a:cs typeface="Arial"/>
              </a:rPr>
              <a:t>: “The consolidation, exchange, co-location, reconfiguration, lease reductions, sale, out lease, and redevelopment of Federal civilian real properties. The total value of transactions contained in the first report may not exceed $4,750,000,000.”</a:t>
            </a:r>
            <a:endParaRPr kumimoji="0" lang="en-US" sz="1400" i="0" u="none" strike="noStrike" kern="1200" cap="none" spc="0" normalizeH="0" baseline="0" noProof="0" dirty="0">
              <a:ln>
                <a:noFill/>
              </a:ln>
              <a:solidFill>
                <a:prstClr val="black"/>
              </a:solidFill>
              <a:effectLst/>
              <a:uLnTx/>
              <a:uFillTx/>
              <a:latin typeface="Arial"/>
              <a:cs typeface="Arial"/>
            </a:endParaRPr>
          </a:p>
        </p:txBody>
      </p:sp>
      <p:cxnSp>
        <p:nvCxnSpPr>
          <p:cNvPr id="6" name="Straight Connector 5">
            <a:extLst>
              <a:ext uri="{FF2B5EF4-FFF2-40B4-BE49-F238E27FC236}">
                <a16:creationId xmlns:a16="http://schemas.microsoft.com/office/drawing/2014/main" id="{CABDE98E-1554-FBF8-B151-86D6DEF15042}"/>
              </a:ext>
            </a:extLst>
          </p:cNvPr>
          <p:cNvCxnSpPr>
            <a:cxnSpLocks/>
          </p:cNvCxnSpPr>
          <p:nvPr/>
        </p:nvCxnSpPr>
        <p:spPr>
          <a:xfrm>
            <a:off x="0" y="678697"/>
            <a:ext cx="101513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8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967969-640D-ED36-57C7-F4CD6B117DAC}"/>
              </a:ext>
            </a:extLst>
          </p:cNvPr>
          <p:cNvCxnSpPr>
            <a:cxnSpLocks/>
          </p:cNvCxnSpPr>
          <p:nvPr/>
        </p:nvCxnSpPr>
        <p:spPr>
          <a:xfrm>
            <a:off x="0" y="678697"/>
            <a:ext cx="101513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E5175F30-D140-7A71-392D-75B2AC0F1900}"/>
              </a:ext>
            </a:extLst>
          </p:cNvPr>
          <p:cNvSpPr>
            <a:spLocks noGrp="1"/>
          </p:cNvSpPr>
          <p:nvPr>
            <p:ph type="title"/>
          </p:nvPr>
        </p:nvSpPr>
        <p:spPr>
          <a:xfrm>
            <a:off x="265906" y="274283"/>
            <a:ext cx="11660187" cy="681037"/>
          </a:xfrm>
          <a:ln>
            <a:noFill/>
          </a:ln>
        </p:spPr>
        <p:txBody>
          <a:bodyPr/>
          <a:lstStyle/>
          <a:p>
            <a:r>
              <a:rPr lang="en-US" sz="2400" b="1" dirty="0">
                <a:solidFill>
                  <a:schemeClr val="accent1"/>
                </a:solidFill>
              </a:rPr>
              <a:t>PBRB National Market Portfolio Optimization - Summary</a:t>
            </a:r>
          </a:p>
        </p:txBody>
      </p:sp>
      <p:sp>
        <p:nvSpPr>
          <p:cNvPr id="11" name="Google Shape;1213;p152">
            <a:extLst>
              <a:ext uri="{FF2B5EF4-FFF2-40B4-BE49-F238E27FC236}">
                <a16:creationId xmlns:a16="http://schemas.microsoft.com/office/drawing/2014/main" id="{1F3DF770-F9FF-8FDA-2DD9-8BC9A311846E}"/>
              </a:ext>
            </a:extLst>
          </p:cNvPr>
          <p:cNvSpPr/>
          <p:nvPr/>
        </p:nvSpPr>
        <p:spPr>
          <a:xfrm>
            <a:off x="249237" y="826769"/>
            <a:ext cx="11583703" cy="1553923"/>
          </a:xfrm>
          <a:prstGeom prst="rect">
            <a:avLst/>
          </a:prstGeom>
          <a:solidFill>
            <a:schemeClr val="lt1">
              <a:alpha val="54901"/>
            </a:schemeClr>
          </a:solid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1600"/>
            </a:pPr>
            <a:r>
              <a:rPr lang="en-US" sz="1400" b="1" dirty="0"/>
              <a:t>Site &amp; Market-Focused Portfolio Analysis</a:t>
            </a:r>
            <a:r>
              <a:rPr lang="en-US" sz="1400" dirty="0"/>
              <a:t>: PBRB reviewed over 27 individual potential high value assets as well as assets in major markets where the federal government has a significant presence (approximately ~11M GSF). By focusing on these sites through various approaches, the Board identified ways to reduce Deferred Maintenance, </a:t>
            </a:r>
            <a:r>
              <a:rPr lang="en-US" sz="1400" dirty="0" err="1"/>
              <a:t>OpEx</a:t>
            </a:r>
            <a:r>
              <a:rPr lang="en-US" sz="1400" dirty="0"/>
              <a:t>, and optimize assets that have lower R/U factors.</a:t>
            </a:r>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r>
              <a:rPr lang="en-US" sz="1400" b="1" dirty="0"/>
              <a:t>Overall: </a:t>
            </a:r>
            <a:r>
              <a:rPr lang="en-US" sz="1400" dirty="0"/>
              <a:t>Through this broad national portfolio, the Board assessed a potential reduction of over 60% of the SF or approximately ~6.8M GSF.</a:t>
            </a:r>
          </a:p>
          <a:p>
            <a:pPr marR="0" lvl="0" algn="l" rtl="0">
              <a:lnSpc>
                <a:spcPct val="100000"/>
              </a:lnSpc>
              <a:spcBef>
                <a:spcPts val="0"/>
              </a:spcBef>
              <a:spcAft>
                <a:spcPts val="0"/>
              </a:spcAft>
              <a:buClr>
                <a:schemeClr val="dk1"/>
              </a:buClr>
              <a:buSzPts val="1600"/>
            </a:pPr>
            <a:r>
              <a:rPr lang="en-US" sz="1400" dirty="0"/>
              <a:t> </a:t>
            </a:r>
          </a:p>
          <a:p>
            <a:pPr marR="0" lvl="0" algn="l" rtl="0">
              <a:lnSpc>
                <a:spcPct val="100000"/>
              </a:lnSpc>
              <a:spcBef>
                <a:spcPts val="0"/>
              </a:spcBef>
              <a:spcAft>
                <a:spcPts val="0"/>
              </a:spcAft>
              <a:buClr>
                <a:schemeClr val="dk1"/>
              </a:buClr>
              <a:buSzPts val="1600"/>
            </a:pPr>
            <a:r>
              <a:rPr lang="en-US" sz="1400" dirty="0"/>
              <a:t>The optimization of this national portfolio could eliminate a significant amount of known deferred maintenance ~$552M out of $721.7M to address basic maintenance needs which do not include modernizations of spaces. The $950M of modernization cost includes the known deferred maintenance when agencies are consolidated, and which would improve spaces to current workplace expectations.</a:t>
            </a:r>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r>
              <a:rPr lang="en-US" sz="1200" dirty="0"/>
              <a:t> </a:t>
            </a:r>
          </a:p>
        </p:txBody>
      </p:sp>
      <p:pic>
        <p:nvPicPr>
          <p:cNvPr id="5" name="Picture 4">
            <a:extLst>
              <a:ext uri="{FF2B5EF4-FFF2-40B4-BE49-F238E27FC236}">
                <a16:creationId xmlns:a16="http://schemas.microsoft.com/office/drawing/2014/main" id="{C991C019-AE36-1470-D784-2A82C84F2D89}"/>
              </a:ext>
            </a:extLst>
          </p:cNvPr>
          <p:cNvPicPr>
            <a:picLocks noChangeAspect="1"/>
          </p:cNvPicPr>
          <p:nvPr/>
        </p:nvPicPr>
        <p:blipFill>
          <a:blip r:embed="rId3"/>
          <a:stretch>
            <a:fillRect/>
          </a:stretch>
        </p:blipFill>
        <p:spPr>
          <a:xfrm>
            <a:off x="9759886" y="23858"/>
            <a:ext cx="2204307" cy="526744"/>
          </a:xfrm>
          <a:prstGeom prst="rect">
            <a:avLst/>
          </a:prstGeom>
        </p:spPr>
      </p:pic>
      <p:graphicFrame>
        <p:nvGraphicFramePr>
          <p:cNvPr id="4" name="Table 3">
            <a:extLst>
              <a:ext uri="{FF2B5EF4-FFF2-40B4-BE49-F238E27FC236}">
                <a16:creationId xmlns:a16="http://schemas.microsoft.com/office/drawing/2014/main" id="{B5D15545-9945-B037-847D-48DD35FF78F2}"/>
              </a:ext>
            </a:extLst>
          </p:cNvPr>
          <p:cNvGraphicFramePr>
            <a:graphicFrameLocks noGrp="1"/>
          </p:cNvGraphicFramePr>
          <p:nvPr>
            <p:extLst>
              <p:ext uri="{D42A27DB-BD31-4B8C-83A1-F6EECF244321}">
                <p14:modId xmlns:p14="http://schemas.microsoft.com/office/powerpoint/2010/main" val="1764309529"/>
              </p:ext>
            </p:extLst>
          </p:nvPr>
        </p:nvGraphicFramePr>
        <p:xfrm>
          <a:off x="265906" y="2859878"/>
          <a:ext cx="11356050" cy="3774364"/>
        </p:xfrm>
        <a:graphic>
          <a:graphicData uri="http://schemas.openxmlformats.org/drawingml/2006/table">
            <a:tbl>
              <a:tblPr/>
              <a:tblGrid>
                <a:gridCol w="2496148">
                  <a:extLst>
                    <a:ext uri="{9D8B030D-6E8A-4147-A177-3AD203B41FA5}">
                      <a16:colId xmlns:a16="http://schemas.microsoft.com/office/drawing/2014/main" val="2902318243"/>
                    </a:ext>
                  </a:extLst>
                </a:gridCol>
                <a:gridCol w="1753385">
                  <a:extLst>
                    <a:ext uri="{9D8B030D-6E8A-4147-A177-3AD203B41FA5}">
                      <a16:colId xmlns:a16="http://schemas.microsoft.com/office/drawing/2014/main" val="4208630485"/>
                    </a:ext>
                  </a:extLst>
                </a:gridCol>
                <a:gridCol w="7106517">
                  <a:extLst>
                    <a:ext uri="{9D8B030D-6E8A-4147-A177-3AD203B41FA5}">
                      <a16:colId xmlns:a16="http://schemas.microsoft.com/office/drawing/2014/main" val="2117938540"/>
                    </a:ext>
                  </a:extLst>
                </a:gridCol>
              </a:tblGrid>
              <a:tr h="326492">
                <a:tc>
                  <a:txBody>
                    <a:bodyPr/>
                    <a:lstStyle/>
                    <a:p>
                      <a:pPr algn="ctr" rtl="0" fontAlgn="ctr"/>
                      <a:r>
                        <a:rPr lang="en-US" sz="1000" b="1" i="0" u="none" strike="noStrike" dirty="0">
                          <a:solidFill>
                            <a:schemeClr val="bg1"/>
                          </a:solidFill>
                          <a:effectLst/>
                          <a:latin typeface="Arial" panose="020B0604020202020204" pitchFamily="34" charset="0"/>
                        </a:rPr>
                        <a:t>Metric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BA1"/>
                    </a:solidFill>
                  </a:tcPr>
                </a:tc>
                <a:tc>
                  <a:txBody>
                    <a:bodyPr/>
                    <a:lstStyle/>
                    <a:p>
                      <a:pPr algn="ctr" rtl="0" fontAlgn="ctr"/>
                      <a:r>
                        <a:rPr lang="en-US" sz="1000" b="1" i="0" u="none" strike="noStrike" dirty="0">
                          <a:solidFill>
                            <a:schemeClr val="bg1"/>
                          </a:solidFill>
                          <a:effectLst/>
                          <a:latin typeface="Arial" panose="020B0604020202020204" pitchFamily="34" charset="0"/>
                        </a:rPr>
                        <a:t>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BA1"/>
                    </a:solidFill>
                  </a:tcPr>
                </a:tc>
                <a:tc>
                  <a:txBody>
                    <a:bodyPr/>
                    <a:lstStyle/>
                    <a:p>
                      <a:pPr algn="ctr" rtl="0" fontAlgn="ctr"/>
                      <a:r>
                        <a:rPr lang="en-US" sz="1000" b="1" i="0" u="none" strike="noStrike" dirty="0">
                          <a:solidFill>
                            <a:schemeClr val="bg1"/>
                          </a:solidFill>
                          <a:effectLst/>
                          <a:latin typeface="Arial" panose="020B0604020202020204" pitchFamily="34" charset="0"/>
                        </a:rPr>
                        <a:t>Definition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BA1"/>
                    </a:solidFill>
                  </a:tcPr>
                </a:tc>
                <a:extLst>
                  <a:ext uri="{0D108BD9-81ED-4DB2-BD59-A6C34878D82A}">
                    <a16:rowId xmlns:a16="http://schemas.microsoft.com/office/drawing/2014/main" val="3432958868"/>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GSF Remaining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4,168,246</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Gross Square Feet remaining in portfolio</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7928180"/>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GSF Exited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6,812,719</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Gross Square Feet exited in portfolio</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98299"/>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Year 1 Op. Ex . Savings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$45,960,932</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Current annual operating expense based on FRRP or ABP data for asset in the according year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168135"/>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30 Year Op. Ex. Savings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$1,609,651,030</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All current operating expenses of disposed of assets inflated by 3% annually and discounted by 2%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4593"/>
                  </a:ext>
                </a:extLst>
              </a:tr>
              <a:tr h="434624">
                <a:tc>
                  <a:txBody>
                    <a:bodyPr/>
                    <a:lstStyle/>
                    <a:p>
                      <a:pPr algn="ctr" rtl="0" fontAlgn="ctr"/>
                      <a:r>
                        <a:rPr lang="en-US" sz="1000" b="1" i="0" u="none" strike="noStrike">
                          <a:solidFill>
                            <a:srgbClr val="000000"/>
                          </a:solidFill>
                          <a:effectLst/>
                          <a:latin typeface="Arial" panose="020B0604020202020204" pitchFamily="34" charset="0"/>
                        </a:rPr>
                        <a:t>Deferred Maintenance Avoided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$552,268,396</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Current deferred maintenance of assets disposed of and thus avoided from having to be conducted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953394"/>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Modernization Cost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$950,112,093</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b">
                        <a:buFont typeface="Arial" panose="020B0604020202020204" pitchFamily="34" charset="0"/>
                        <a:buNone/>
                      </a:pPr>
                      <a:r>
                        <a:rPr lang="en-US" sz="1000" b="0" i="0" u="none" strike="noStrike">
                          <a:solidFill>
                            <a:srgbClr val="000000"/>
                          </a:solidFill>
                          <a:effectLst/>
                          <a:latin typeface="Arial" panose="020B0604020202020204" pitchFamily="34" charset="0"/>
                        </a:rPr>
                        <a:t>  Completion of current deferred maintenance of optimized assets plus modernization costs based on asset</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672253"/>
                  </a:ext>
                </a:extLst>
              </a:tr>
              <a:tr h="430464">
                <a:tc>
                  <a:txBody>
                    <a:bodyPr/>
                    <a:lstStyle/>
                    <a:p>
                      <a:pPr algn="ctr" rtl="0" fontAlgn="ctr"/>
                      <a:r>
                        <a:rPr lang="en-US" sz="1000" b="1" i="0" u="none" strike="noStrike">
                          <a:solidFill>
                            <a:srgbClr val="000000"/>
                          </a:solidFill>
                          <a:effectLst/>
                          <a:latin typeface="Arial" panose="020B0604020202020204" pitchFamily="34" charset="0"/>
                        </a:rPr>
                        <a:t>Payback period (Yrs.)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0*</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Modernization Cost – Sale Proceeds / Year 1 Operating Expense Savings (*sale proceeds are projected to be larger than the  cost of modernization creating a 0-year payback.)</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939967"/>
                  </a:ext>
                </a:extLst>
              </a:tr>
              <a:tr h="430464">
                <a:tc>
                  <a:txBody>
                    <a:bodyPr/>
                    <a:lstStyle/>
                    <a:p>
                      <a:pPr algn="ctr" rtl="0" fontAlgn="ctr"/>
                      <a:r>
                        <a:rPr lang="en-US" sz="1000" b="1" i="0" u="none" strike="noStrike">
                          <a:solidFill>
                            <a:srgbClr val="000000"/>
                          </a:solidFill>
                          <a:effectLst/>
                          <a:latin typeface="Arial" panose="020B0604020202020204" pitchFamily="34" charset="0"/>
                        </a:rPr>
                        <a:t>Total Savings 30 years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Arial" panose="020B0604020202020204" pitchFamily="34" charset="0"/>
                        </a:rPr>
                        <a:t>$3,346,084,427</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Deferred Maintenance Avoided + 30 Year Op. Ex. Savings + Sale Proceeds</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135992"/>
                  </a:ext>
                </a:extLst>
              </a:tr>
            </a:tbl>
          </a:graphicData>
        </a:graphic>
      </p:graphicFrame>
    </p:spTree>
    <p:extLst>
      <p:ext uri="{BB962C8B-B14F-4D97-AF65-F5344CB8AC3E}">
        <p14:creationId xmlns:p14="http://schemas.microsoft.com/office/powerpoint/2010/main" val="26661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967969-640D-ED36-57C7-F4CD6B117DAC}"/>
              </a:ext>
            </a:extLst>
          </p:cNvPr>
          <p:cNvCxnSpPr>
            <a:cxnSpLocks/>
          </p:cNvCxnSpPr>
          <p:nvPr/>
        </p:nvCxnSpPr>
        <p:spPr>
          <a:xfrm>
            <a:off x="0" y="678697"/>
            <a:ext cx="101513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E5175F30-D140-7A71-392D-75B2AC0F1900}"/>
              </a:ext>
            </a:extLst>
          </p:cNvPr>
          <p:cNvSpPr>
            <a:spLocks noGrp="1"/>
          </p:cNvSpPr>
          <p:nvPr>
            <p:ph type="title"/>
          </p:nvPr>
        </p:nvSpPr>
        <p:spPr>
          <a:xfrm>
            <a:off x="265906" y="274283"/>
            <a:ext cx="11660187" cy="681037"/>
          </a:xfrm>
          <a:ln>
            <a:noFill/>
          </a:ln>
        </p:spPr>
        <p:txBody>
          <a:bodyPr/>
          <a:lstStyle/>
          <a:p>
            <a:r>
              <a:rPr lang="en-US" sz="2400" b="1" dirty="0">
                <a:solidFill>
                  <a:schemeClr val="accent1"/>
                </a:solidFill>
              </a:rPr>
              <a:t>PBRB NCR Portfolio Optimization - Summary</a:t>
            </a:r>
          </a:p>
        </p:txBody>
      </p:sp>
      <p:sp>
        <p:nvSpPr>
          <p:cNvPr id="11" name="Google Shape;1213;p152">
            <a:extLst>
              <a:ext uri="{FF2B5EF4-FFF2-40B4-BE49-F238E27FC236}">
                <a16:creationId xmlns:a16="http://schemas.microsoft.com/office/drawing/2014/main" id="{1F3DF770-F9FF-8FDA-2DD9-8BC9A311846E}"/>
              </a:ext>
            </a:extLst>
          </p:cNvPr>
          <p:cNvSpPr/>
          <p:nvPr/>
        </p:nvSpPr>
        <p:spPr>
          <a:xfrm>
            <a:off x="249237" y="826769"/>
            <a:ext cx="11583703" cy="1553923"/>
          </a:xfrm>
          <a:prstGeom prst="rect">
            <a:avLst/>
          </a:prstGeom>
          <a:solidFill>
            <a:schemeClr val="lt1">
              <a:alpha val="54901"/>
            </a:schemeClr>
          </a:solid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1600"/>
            </a:pPr>
            <a:r>
              <a:rPr lang="en-US" sz="1400" b="1" dirty="0"/>
              <a:t>Preliminary Portfolio Analysis</a:t>
            </a:r>
            <a:r>
              <a:rPr lang="en-US" sz="1400" dirty="0"/>
              <a:t>: PBRB reviewed major assets within the NCR focusing on ways to reduce Deferred Maintenance, </a:t>
            </a:r>
            <a:r>
              <a:rPr lang="en-US" sz="1400" dirty="0" err="1"/>
              <a:t>OpEx</a:t>
            </a:r>
            <a:r>
              <a:rPr lang="en-US" sz="1400" dirty="0"/>
              <a:t>, and optimize into assets that have lower R/U factors and could be suitable for multi-agency HQs.</a:t>
            </a:r>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r>
              <a:rPr lang="en-US" sz="1400" b="1" dirty="0"/>
              <a:t>Overall: </a:t>
            </a:r>
            <a:r>
              <a:rPr lang="en-US" sz="1400" dirty="0"/>
              <a:t>Portfolio could be decreased by over half ~7M USF/~11,8M GSF, and support 122 USF per FTE, closer to industry benchmarks.</a:t>
            </a:r>
          </a:p>
          <a:p>
            <a:pPr marR="0" lvl="0" algn="l" rtl="0">
              <a:lnSpc>
                <a:spcPct val="100000"/>
              </a:lnSpc>
              <a:spcBef>
                <a:spcPts val="0"/>
              </a:spcBef>
              <a:spcAft>
                <a:spcPts val="0"/>
              </a:spcAft>
              <a:buClr>
                <a:schemeClr val="dk1"/>
              </a:buClr>
              <a:buSzPts val="1600"/>
            </a:pPr>
            <a:r>
              <a:rPr lang="en-US" sz="1400" dirty="0"/>
              <a:t> </a:t>
            </a:r>
          </a:p>
          <a:p>
            <a:pPr marR="0" lvl="0" algn="l" rtl="0">
              <a:lnSpc>
                <a:spcPct val="100000"/>
              </a:lnSpc>
              <a:spcBef>
                <a:spcPts val="0"/>
              </a:spcBef>
              <a:spcAft>
                <a:spcPts val="0"/>
              </a:spcAft>
              <a:buClr>
                <a:schemeClr val="dk1"/>
              </a:buClr>
              <a:buSzPts val="1600"/>
            </a:pPr>
            <a:r>
              <a:rPr lang="en-US" sz="1400" dirty="0"/>
              <a:t>The optimization of the NCR portfolio could eliminate over half of the known deferred maintenance ~$918M out of $1,562M of the known deferred maintenance. The $4,279M of modernization cost includes the known deferred maintenance when agencies are consolidated.</a:t>
            </a:r>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endParaRPr lang="en-US" sz="1200" dirty="0"/>
          </a:p>
          <a:p>
            <a:pPr marR="0" lvl="0" algn="l" rtl="0">
              <a:lnSpc>
                <a:spcPct val="100000"/>
              </a:lnSpc>
              <a:spcBef>
                <a:spcPts val="0"/>
              </a:spcBef>
              <a:spcAft>
                <a:spcPts val="0"/>
              </a:spcAft>
              <a:buClr>
                <a:schemeClr val="dk1"/>
              </a:buClr>
              <a:buSzPts val="1600"/>
            </a:pPr>
            <a:r>
              <a:rPr lang="en-US" sz="1200" dirty="0"/>
              <a:t> </a:t>
            </a:r>
          </a:p>
        </p:txBody>
      </p:sp>
      <p:graphicFrame>
        <p:nvGraphicFramePr>
          <p:cNvPr id="2" name="Table 1">
            <a:extLst>
              <a:ext uri="{FF2B5EF4-FFF2-40B4-BE49-F238E27FC236}">
                <a16:creationId xmlns:a16="http://schemas.microsoft.com/office/drawing/2014/main" id="{15385B11-5ECB-DC49-9C7A-004060252CBC}"/>
              </a:ext>
            </a:extLst>
          </p:cNvPr>
          <p:cNvGraphicFramePr>
            <a:graphicFrameLocks noGrp="1"/>
          </p:cNvGraphicFramePr>
          <p:nvPr>
            <p:extLst>
              <p:ext uri="{D42A27DB-BD31-4B8C-83A1-F6EECF244321}">
                <p14:modId xmlns:p14="http://schemas.microsoft.com/office/powerpoint/2010/main" val="323760840"/>
              </p:ext>
            </p:extLst>
          </p:nvPr>
        </p:nvGraphicFramePr>
        <p:xfrm>
          <a:off x="265906" y="2469113"/>
          <a:ext cx="11356050" cy="3774364"/>
        </p:xfrm>
        <a:graphic>
          <a:graphicData uri="http://schemas.openxmlformats.org/drawingml/2006/table">
            <a:tbl>
              <a:tblPr/>
              <a:tblGrid>
                <a:gridCol w="2496148">
                  <a:extLst>
                    <a:ext uri="{9D8B030D-6E8A-4147-A177-3AD203B41FA5}">
                      <a16:colId xmlns:a16="http://schemas.microsoft.com/office/drawing/2014/main" val="2902318243"/>
                    </a:ext>
                  </a:extLst>
                </a:gridCol>
                <a:gridCol w="1753385">
                  <a:extLst>
                    <a:ext uri="{9D8B030D-6E8A-4147-A177-3AD203B41FA5}">
                      <a16:colId xmlns:a16="http://schemas.microsoft.com/office/drawing/2014/main" val="4208630485"/>
                    </a:ext>
                  </a:extLst>
                </a:gridCol>
                <a:gridCol w="7106517">
                  <a:extLst>
                    <a:ext uri="{9D8B030D-6E8A-4147-A177-3AD203B41FA5}">
                      <a16:colId xmlns:a16="http://schemas.microsoft.com/office/drawing/2014/main" val="2117938540"/>
                    </a:ext>
                  </a:extLst>
                </a:gridCol>
              </a:tblGrid>
              <a:tr h="326492">
                <a:tc>
                  <a:txBody>
                    <a:bodyPr/>
                    <a:lstStyle/>
                    <a:p>
                      <a:pPr algn="ctr" rtl="0" fontAlgn="ctr"/>
                      <a:r>
                        <a:rPr lang="en-US" sz="1000" b="1" i="0" u="none" strike="noStrike" dirty="0">
                          <a:solidFill>
                            <a:schemeClr val="bg1"/>
                          </a:solidFill>
                          <a:effectLst/>
                          <a:latin typeface="Arial" panose="020B0604020202020204" pitchFamily="34" charset="0"/>
                        </a:rPr>
                        <a:t>Metric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BA1"/>
                    </a:solidFill>
                  </a:tcPr>
                </a:tc>
                <a:tc>
                  <a:txBody>
                    <a:bodyPr/>
                    <a:lstStyle/>
                    <a:p>
                      <a:pPr algn="ctr" rtl="0" fontAlgn="ctr"/>
                      <a:r>
                        <a:rPr lang="en-US" sz="1000" b="1" i="0" u="none" strike="noStrike" dirty="0">
                          <a:solidFill>
                            <a:schemeClr val="bg1"/>
                          </a:solidFill>
                          <a:effectLst/>
                          <a:latin typeface="Arial" panose="020B0604020202020204" pitchFamily="34" charset="0"/>
                        </a:rPr>
                        <a:t>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BA1"/>
                    </a:solidFill>
                  </a:tcPr>
                </a:tc>
                <a:tc>
                  <a:txBody>
                    <a:bodyPr/>
                    <a:lstStyle/>
                    <a:p>
                      <a:pPr algn="ctr" rtl="0" fontAlgn="ctr"/>
                      <a:r>
                        <a:rPr lang="en-US" sz="1000" b="1" i="0" u="none" strike="noStrike" dirty="0">
                          <a:solidFill>
                            <a:schemeClr val="bg1"/>
                          </a:solidFill>
                          <a:effectLst/>
                          <a:latin typeface="Arial" panose="020B0604020202020204" pitchFamily="34" charset="0"/>
                        </a:rPr>
                        <a:t>Definition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BA1"/>
                    </a:solidFill>
                  </a:tcPr>
                </a:tc>
                <a:extLst>
                  <a:ext uri="{0D108BD9-81ED-4DB2-BD59-A6C34878D82A}">
                    <a16:rowId xmlns:a16="http://schemas.microsoft.com/office/drawing/2014/main" val="3432958868"/>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GSF Remaining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11,780,102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Gross Square Feet remaining in portfolio</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7928180"/>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GSF Exited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11,887,976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Gross Square Feet exited in portfolio</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98299"/>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Year 1 Op. Ex . Savings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$157,290,859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Current annual operating expense based on FRRP or ABP data for asset in the according year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168135"/>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30 Year Op. Ex. Savings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$5,508,665,285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All current operating expenses of disposed of assets inflated by 3% annually and discounted by 2%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4593"/>
                  </a:ext>
                </a:extLst>
              </a:tr>
              <a:tr h="434624">
                <a:tc>
                  <a:txBody>
                    <a:bodyPr/>
                    <a:lstStyle/>
                    <a:p>
                      <a:pPr algn="ctr" rtl="0" fontAlgn="ctr"/>
                      <a:r>
                        <a:rPr lang="en-US" sz="1000" b="1" i="0" u="none" strike="noStrike">
                          <a:solidFill>
                            <a:srgbClr val="000000"/>
                          </a:solidFill>
                          <a:effectLst/>
                          <a:latin typeface="Arial" panose="020B0604020202020204" pitchFamily="34" charset="0"/>
                        </a:rPr>
                        <a:t>Deferred Maintenance Avoided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$918,428,646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Current deferred maintenance of assets disposed of and thus avoided from having to be conducted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953394"/>
                  </a:ext>
                </a:extLst>
              </a:tr>
              <a:tr h="430464">
                <a:tc>
                  <a:txBody>
                    <a:bodyPr/>
                    <a:lstStyle/>
                    <a:p>
                      <a:pPr algn="ctr" rtl="0" fontAlgn="ctr"/>
                      <a:r>
                        <a:rPr lang="en-US" sz="1000" b="1" i="0" u="none" strike="noStrike" dirty="0">
                          <a:solidFill>
                            <a:srgbClr val="000000"/>
                          </a:solidFill>
                          <a:effectLst/>
                          <a:latin typeface="Arial" panose="020B0604020202020204" pitchFamily="34" charset="0"/>
                        </a:rPr>
                        <a:t>Modernization Cost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$3,957,150,077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b">
                        <a:buFont typeface="Arial" panose="020B0604020202020204" pitchFamily="34" charset="0"/>
                        <a:buNone/>
                      </a:pPr>
                      <a:r>
                        <a:rPr lang="en-US" sz="1000" b="0" i="0" u="none" strike="noStrike">
                          <a:solidFill>
                            <a:srgbClr val="000000"/>
                          </a:solidFill>
                          <a:effectLst/>
                          <a:latin typeface="Arial" panose="020B0604020202020204" pitchFamily="34" charset="0"/>
                        </a:rPr>
                        <a:t>  Completion of current deferred maintenance of optimized assets plus modernization costs based on asset</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672253"/>
                  </a:ext>
                </a:extLst>
              </a:tr>
              <a:tr h="430464">
                <a:tc>
                  <a:txBody>
                    <a:bodyPr/>
                    <a:lstStyle/>
                    <a:p>
                      <a:pPr algn="ctr" rtl="0" fontAlgn="ctr"/>
                      <a:r>
                        <a:rPr lang="en-US" sz="1000" b="1" i="0" u="none" strike="noStrike">
                          <a:solidFill>
                            <a:srgbClr val="000000"/>
                          </a:solidFill>
                          <a:effectLst/>
                          <a:latin typeface="Arial" panose="020B0604020202020204" pitchFamily="34" charset="0"/>
                        </a:rPr>
                        <a:t>Payback period (Yrs.)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Modernization Cost – Sale Proceeds / Year 1 Operating Expense Savings </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939967"/>
                  </a:ext>
                </a:extLst>
              </a:tr>
              <a:tr h="430464">
                <a:tc>
                  <a:txBody>
                    <a:bodyPr/>
                    <a:lstStyle/>
                    <a:p>
                      <a:pPr algn="ctr" rtl="0" fontAlgn="ctr"/>
                      <a:r>
                        <a:rPr lang="en-US" sz="1000" b="1" i="0" u="none" strike="noStrike">
                          <a:solidFill>
                            <a:srgbClr val="000000"/>
                          </a:solidFill>
                          <a:effectLst/>
                          <a:latin typeface="Arial" panose="020B0604020202020204" pitchFamily="34" charset="0"/>
                        </a:rPr>
                        <a:t>Total Savings 30 years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en-US" sz="1000" b="0" i="0" u="none" strike="noStrike" dirty="0">
                          <a:solidFill>
                            <a:srgbClr val="000000"/>
                          </a:solidFill>
                          <a:effectLst/>
                          <a:latin typeface="Arial" panose="020B0604020202020204" pitchFamily="34" charset="0"/>
                        </a:rPr>
                        <a:t>$7,098,304,331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fontAlgn="ctr">
                        <a:buFont typeface="Arial" panose="020B0604020202020204" pitchFamily="34" charset="0"/>
                        <a:buNone/>
                      </a:pPr>
                      <a:r>
                        <a:rPr lang="en-US" sz="1000" b="0" i="0" u="none" strike="noStrike">
                          <a:solidFill>
                            <a:srgbClr val="000000"/>
                          </a:solidFill>
                          <a:effectLst/>
                          <a:latin typeface="Arial" panose="020B0604020202020204" pitchFamily="34" charset="0"/>
                        </a:rPr>
                        <a:t>  Deferred Maintenance Avoided + 30 Year Op. Ex. Savings + Sale Proceeds</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135992"/>
                  </a:ext>
                </a:extLst>
              </a:tr>
            </a:tbl>
          </a:graphicData>
        </a:graphic>
      </p:graphicFrame>
      <p:pic>
        <p:nvPicPr>
          <p:cNvPr id="5" name="Picture 4">
            <a:extLst>
              <a:ext uri="{FF2B5EF4-FFF2-40B4-BE49-F238E27FC236}">
                <a16:creationId xmlns:a16="http://schemas.microsoft.com/office/drawing/2014/main" id="{C991C019-AE36-1470-D784-2A82C84F2D89}"/>
              </a:ext>
            </a:extLst>
          </p:cNvPr>
          <p:cNvPicPr>
            <a:picLocks noChangeAspect="1"/>
          </p:cNvPicPr>
          <p:nvPr/>
        </p:nvPicPr>
        <p:blipFill>
          <a:blip r:embed="rId3"/>
          <a:stretch>
            <a:fillRect/>
          </a:stretch>
        </p:blipFill>
        <p:spPr>
          <a:xfrm>
            <a:off x="9759886" y="23858"/>
            <a:ext cx="2204307" cy="526744"/>
          </a:xfrm>
          <a:prstGeom prst="rect">
            <a:avLst/>
          </a:prstGeom>
        </p:spPr>
      </p:pic>
    </p:spTree>
    <p:extLst>
      <p:ext uri="{BB962C8B-B14F-4D97-AF65-F5344CB8AC3E}">
        <p14:creationId xmlns:p14="http://schemas.microsoft.com/office/powerpoint/2010/main" val="210640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7153863-C6CA-513D-67DC-026E3A6A50C6}"/>
              </a:ext>
            </a:extLst>
          </p:cNvPr>
          <p:cNvCxnSpPr>
            <a:cxnSpLocks/>
          </p:cNvCxnSpPr>
          <p:nvPr/>
        </p:nvCxnSpPr>
        <p:spPr>
          <a:xfrm>
            <a:off x="0" y="945397"/>
            <a:ext cx="12039600" cy="0"/>
          </a:xfrm>
          <a:prstGeom prst="line">
            <a:avLst/>
          </a:prstGeom>
          <a:noFill/>
          <a:ln w="38100" cap="flat" cmpd="sng" algn="ctr">
            <a:solidFill>
              <a:srgbClr val="08475E"/>
            </a:solidFill>
            <a:prstDash val="solid"/>
            <a:miter lim="800000"/>
          </a:ln>
          <a:effectLst/>
        </p:spPr>
      </p:cxnSp>
      <p:sp>
        <p:nvSpPr>
          <p:cNvPr id="6" name="TextBox 5">
            <a:extLst>
              <a:ext uri="{FF2B5EF4-FFF2-40B4-BE49-F238E27FC236}">
                <a16:creationId xmlns:a16="http://schemas.microsoft.com/office/drawing/2014/main" id="{8F97B7EF-569D-F972-1ADC-535ACD506D67}"/>
              </a:ext>
            </a:extLst>
          </p:cNvPr>
          <p:cNvSpPr txBox="1"/>
          <p:nvPr/>
        </p:nvSpPr>
        <p:spPr>
          <a:xfrm>
            <a:off x="445008" y="1586065"/>
            <a:ext cx="11301984" cy="2246769"/>
          </a:xfrm>
          <a:prstGeom prst="rect">
            <a:avLst/>
          </a:prstGeom>
          <a:noFill/>
        </p:spPr>
        <p:txBody>
          <a:bodyPr wrap="square" lIns="91440" tIns="45720" rIns="91440" bIns="45720" rtlCol="0" anchor="t">
            <a:spAutoFit/>
          </a:bodyPr>
          <a:lstStyle/>
          <a:p>
            <a:endParaRPr lang="en-US" sz="2800" b="1" dirty="0">
              <a:latin typeface="Arial" panose="020B0604020202020204" pitchFamily="34" charset="0"/>
              <a:cs typeface="Arial" panose="020B0604020202020204" pitchFamily="34" charset="0"/>
            </a:endParaRPr>
          </a:p>
          <a:p>
            <a:endParaRPr lang="en-US" sz="2800" b="1" u="sng" dirty="0">
              <a:latin typeface="Arial" panose="020B0604020202020204" pitchFamily="34" charset="0"/>
              <a:cs typeface="Arial" panose="020B0604020202020204" pitchFamily="34" charset="0"/>
            </a:endParaRPr>
          </a:p>
          <a:p>
            <a:pPr algn="ctr"/>
            <a:r>
              <a:rPr lang="en-US" sz="2800" b="1" u="sng" dirty="0">
                <a:latin typeface="Arial" panose="020B0604020202020204" pitchFamily="34" charset="0"/>
                <a:cs typeface="Arial" panose="020B0604020202020204" pitchFamily="34" charset="0"/>
              </a:rPr>
              <a:t>Discussion </a:t>
            </a:r>
            <a:endParaRPr 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lvl="1"/>
            <a:endParaRPr lang="en-US" sz="2800" dirty="0">
              <a:highlight>
                <a:srgbClr val="FFFF00"/>
              </a:highlight>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900E010-3D37-05F6-1AEF-7B3C0BBD7094}"/>
              </a:ext>
            </a:extLst>
          </p:cNvPr>
          <p:cNvSpPr txBox="1">
            <a:spLocks/>
          </p:cNvSpPr>
          <p:nvPr/>
        </p:nvSpPr>
        <p:spPr>
          <a:xfrm>
            <a:off x="433364" y="304730"/>
            <a:ext cx="11660187" cy="681037"/>
          </a:xfrm>
          <a:prstGeom prst="rect">
            <a:avLst/>
          </a:prstGeom>
          <a:ln>
            <a:noFill/>
          </a:ln>
        </p:spPr>
        <p:txBody>
          <a:bodyPr vert="horz" lIns="0" tIns="0" rIns="0" bIns="0" rtlCol="0" anchor="t" anchorCtr="0">
            <a:noAutofit/>
          </a:bodyPr>
          <a:lstStyle>
            <a:lvl1pPr algn="l" defTabSz="914377" rtl="0" eaLnBrk="1" latinLnBrk="0" hangingPunct="1">
              <a:lnSpc>
                <a:spcPct val="100000"/>
              </a:lnSpc>
              <a:spcBef>
                <a:spcPct val="0"/>
              </a:spcBef>
              <a:buNone/>
              <a:defRPr sz="30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8475E"/>
                </a:solidFill>
                <a:effectLst/>
                <a:uLnTx/>
                <a:uFillTx/>
                <a:latin typeface="Arial"/>
                <a:ea typeface="+mn-ea"/>
                <a:cs typeface="+mn-cs"/>
              </a:rPr>
              <a:t>PBRB Next Steps &amp; Discussion</a:t>
            </a:r>
          </a:p>
        </p:txBody>
      </p:sp>
      <p:pic>
        <p:nvPicPr>
          <p:cNvPr id="2" name="Picture 1">
            <a:extLst>
              <a:ext uri="{FF2B5EF4-FFF2-40B4-BE49-F238E27FC236}">
                <a16:creationId xmlns:a16="http://schemas.microsoft.com/office/drawing/2014/main" id="{A8ED7E52-270E-A99B-7ADD-6130D49E7C92}"/>
              </a:ext>
            </a:extLst>
          </p:cNvPr>
          <p:cNvPicPr>
            <a:picLocks noChangeAspect="1"/>
          </p:cNvPicPr>
          <p:nvPr/>
        </p:nvPicPr>
        <p:blipFill>
          <a:blip r:embed="rId2"/>
          <a:stretch>
            <a:fillRect/>
          </a:stretch>
        </p:blipFill>
        <p:spPr>
          <a:xfrm>
            <a:off x="9759886" y="23858"/>
            <a:ext cx="2204307" cy="526744"/>
          </a:xfrm>
          <a:prstGeom prst="rect">
            <a:avLst/>
          </a:prstGeom>
        </p:spPr>
      </p:pic>
    </p:spTree>
    <p:extLst>
      <p:ext uri="{BB962C8B-B14F-4D97-AF65-F5344CB8AC3E}">
        <p14:creationId xmlns:p14="http://schemas.microsoft.com/office/powerpoint/2010/main" val="3997214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100.xml><?xml version="1.0" encoding="utf-8"?>
<p:tagLst xmlns:a="http://schemas.openxmlformats.org/drawingml/2006/main" xmlns:r="http://schemas.openxmlformats.org/officeDocument/2006/relationships" xmlns:p="http://schemas.openxmlformats.org/presentationml/2006/main">
  <p:tag name="MONE_MU_TEXT PLACEHOLDER 5" val="Top=325.75|Left=821.7795|Width=116.2205|Height=66.5"/>
</p:tagLst>
</file>

<file path=ppt/tags/tag1000.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1001.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002.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1003.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1004.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005.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1006.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007.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1008.xml><?xml version="1.0" encoding="utf-8"?>
<p:tagLst xmlns:a="http://schemas.openxmlformats.org/drawingml/2006/main" xmlns:r="http://schemas.openxmlformats.org/officeDocument/2006/relationships" xmlns:p="http://schemas.openxmlformats.org/presentationml/2006/main">
  <p:tag name="MONE_MU_TITLE 3" val="Top=138.0472|Left=473.9528|Width=486.1417|Height=254.2677"/>
</p:tagLst>
</file>

<file path=ppt/tags/tag1009.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101.xml><?xml version="1.0" encoding="utf-8"?>
<p:tagLst xmlns:a="http://schemas.openxmlformats.org/drawingml/2006/main" xmlns:r="http://schemas.openxmlformats.org/officeDocument/2006/relationships" xmlns:p="http://schemas.openxmlformats.org/presentationml/2006/main">
  <p:tag name="MONE_MU_TEXT PLACEHOLDER 11" val="Top=392.25|Left=368.2499|Width=116.2205|Height=60.12504"/>
</p:tagLst>
</file>

<file path=ppt/tags/tag1010.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1011.xml><?xml version="1.0" encoding="utf-8"?>
<p:tagLst xmlns:a="http://schemas.openxmlformats.org/drawingml/2006/main" xmlns:r="http://schemas.openxmlformats.org/officeDocument/2006/relationships" xmlns:p="http://schemas.openxmlformats.org/presentationml/2006/main">
  <p:tag name="MONE_MU_TITLE 3" val="Top=-7.874016E-05|Left=124.875|Width=359.375|Height=402.375"/>
</p:tagLst>
</file>

<file path=ppt/tags/tag1012.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1013.xml><?xml version="1.0" encoding="utf-8"?>
<p:tagLst xmlns:a="http://schemas.openxmlformats.org/drawingml/2006/main" xmlns:r="http://schemas.openxmlformats.org/officeDocument/2006/relationships" xmlns:p="http://schemas.openxmlformats.org/presentationml/2006/main">
  <p:tag name="MONE_MU_GRAPHIC 3" val="Top=-0.0007086614|Left=0|Width=781.0342|Height=540.0002"/>
</p:tagLst>
</file>

<file path=ppt/tags/tag1014.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1015.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016.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1017.xml><?xml version="1.0" encoding="utf-8"?>
<p:tagLst xmlns:a="http://schemas.openxmlformats.org/drawingml/2006/main" xmlns:r="http://schemas.openxmlformats.org/officeDocument/2006/relationships" xmlns:p="http://schemas.openxmlformats.org/presentationml/2006/main">
  <p:tag name="MONE_MU_GRAPHIC 7" val="Top=-7.874016E-05|Left=460.0453|Width=499.9547|Height=541.735"/>
</p:tagLst>
</file>

<file path=ppt/tags/tag1018.xml><?xml version="1.0" encoding="utf-8"?>
<p:tagLst xmlns:a="http://schemas.openxmlformats.org/drawingml/2006/main" xmlns:r="http://schemas.openxmlformats.org/officeDocument/2006/relationships" xmlns:p="http://schemas.openxmlformats.org/presentationml/2006/main">
  <p:tag name="MONE_MU_TITLE 1" val="Top=149.0001|Left=19.75|Width=581|Height=179.2499"/>
</p:tagLst>
</file>

<file path=ppt/tags/tag1019.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2.xml><?xml version="1.0" encoding="utf-8"?>
<p:tagLst xmlns:a="http://schemas.openxmlformats.org/drawingml/2006/main" xmlns:r="http://schemas.openxmlformats.org/officeDocument/2006/relationships" xmlns:p="http://schemas.openxmlformats.org/presentationml/2006/main">
  <p:tag name="MONE_MU_TEXT PLACEHOLDER 11" val="Top=392.25|Left=518.933|Width=116.2205|Height=60.12504"/>
</p:tagLst>
</file>

<file path=ppt/tags/tag1020.xml><?xml version="1.0" encoding="utf-8"?>
<p:tagLst xmlns:a="http://schemas.openxmlformats.org/drawingml/2006/main" xmlns:r="http://schemas.openxmlformats.org/officeDocument/2006/relationships" xmlns:p="http://schemas.openxmlformats.org/presentationml/2006/main">
  <p:tag name="MONE_MU_GRAPHIC 9" val="Top=-7.874016E-05|Left=0|Width=702|Height=540.0001"/>
</p:tagLst>
</file>

<file path=ppt/tags/tag1021.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1022.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23.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1024.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1025.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1026.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1027.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1028.xml><?xml version="1.0" encoding="utf-8"?>
<p:tagLst xmlns:a="http://schemas.openxmlformats.org/drawingml/2006/main" xmlns:r="http://schemas.openxmlformats.org/officeDocument/2006/relationships" xmlns:p="http://schemas.openxmlformats.org/presentationml/2006/main">
  <p:tag name="MONE_MU_PICTURE 6" val="Top=-7.874016E-05|Left=584.5936|Width=375.4065|Height=540.0001"/>
</p:tagLst>
</file>

<file path=ppt/tags/tag1029.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03.xml><?xml version="1.0" encoding="utf-8"?>
<p:tagLst xmlns:a="http://schemas.openxmlformats.org/drawingml/2006/main" xmlns:r="http://schemas.openxmlformats.org/officeDocument/2006/relationships" xmlns:p="http://schemas.openxmlformats.org/presentationml/2006/main">
  <p:tag name="MONE_MU_TEXT PLACEHOLDER 11" val="Top=392.25|Left=671.0964|Width=116.2205|Height=60.12504"/>
</p:tagLst>
</file>

<file path=ppt/tags/tag1030.xml><?xml version="1.0" encoding="utf-8"?>
<p:tagLst xmlns:a="http://schemas.openxmlformats.org/drawingml/2006/main" xmlns:r="http://schemas.openxmlformats.org/officeDocument/2006/relationships" xmlns:p="http://schemas.openxmlformats.org/presentationml/2006/main">
  <p:tag name="MONE_MU_TABLE PLACEHOLDER 5" val="Top=148.375|Left=19.87504|Width=570.3749|Height=307.625"/>
</p:tagLst>
</file>

<file path=ppt/tags/tag1031.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032.xml><?xml version="1.0" encoding="utf-8"?>
<p:tagLst xmlns:a="http://schemas.openxmlformats.org/drawingml/2006/main" xmlns:r="http://schemas.openxmlformats.org/officeDocument/2006/relationships" xmlns:p="http://schemas.openxmlformats.org/presentationml/2006/main">
  <p:tag name="MONE_MU_GRAPHIC 9" val="Top=-27.46811|Left=304.625|Width=655.4503|Height=567.4681"/>
</p:tagLst>
</file>

<file path=ppt/tags/tag1033.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034.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1035.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036.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1037.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038.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1039.xml><?xml version="1.0" encoding="utf-8"?>
<p:tagLst xmlns:a="http://schemas.openxmlformats.org/drawingml/2006/main" xmlns:r="http://schemas.openxmlformats.org/officeDocument/2006/relationships" xmlns:p="http://schemas.openxmlformats.org/presentationml/2006/main">
  <p:tag name="MONE_MU_PICTURE PLACEHOLDER 7" val="Top=148.375|Left=484.25|Width=454.75|Height=307.625"/>
</p:tagLst>
</file>

<file path=ppt/tags/tag104.xml><?xml version="1.0" encoding="utf-8"?>
<p:tagLst xmlns:a="http://schemas.openxmlformats.org/drawingml/2006/main" xmlns:r="http://schemas.openxmlformats.org/officeDocument/2006/relationships" xmlns:p="http://schemas.openxmlformats.org/presentationml/2006/main">
  <p:tag name="MONE_MU_TEXT PLACEHOLDER 11" val="Top=392.25|Left=821.7795|Width=116.2205|Height=60.12504"/>
</p:tagLst>
</file>

<file path=ppt/tags/tag1040.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041.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1042.xml><?xml version="1.0" encoding="utf-8"?>
<p:tagLst xmlns:a="http://schemas.openxmlformats.org/drawingml/2006/main" xmlns:r="http://schemas.openxmlformats.org/officeDocument/2006/relationships" xmlns:p="http://schemas.openxmlformats.org/presentationml/2006/main">
  <p:tag name="MONE_MU_TITLE 1" val="Top=71.5|Left=20.87512|Width=336.875|Height=66.5"/>
</p:tagLst>
</file>

<file path=ppt/tags/tag1043.xml><?xml version="1.0" encoding="utf-8"?>
<p:tagLst xmlns:a="http://schemas.openxmlformats.org/drawingml/2006/main" xmlns:r="http://schemas.openxmlformats.org/officeDocument/2006/relationships" xmlns:p="http://schemas.openxmlformats.org/presentationml/2006/main">
  <p:tag name="MONE_MU_TEXT PLACEHOLDER 5" val="Top=71.5|Left=368.2499|Width=116.2205|Height=66.5"/>
</p:tagLst>
</file>

<file path=ppt/tags/tag1044.xml><?xml version="1.0" encoding="utf-8"?>
<p:tagLst xmlns:a="http://schemas.openxmlformats.org/drawingml/2006/main" xmlns:r="http://schemas.openxmlformats.org/officeDocument/2006/relationships" xmlns:p="http://schemas.openxmlformats.org/presentationml/2006/main">
  <p:tag name="MONE_MU_TEXT PLACEHOLDER 5" val="Top=71.5|Left=518.933|Width=116.2205|Height=66.5"/>
</p:tagLst>
</file>

<file path=ppt/tags/tag1045.xml><?xml version="1.0" encoding="utf-8"?>
<p:tagLst xmlns:a="http://schemas.openxmlformats.org/drawingml/2006/main" xmlns:r="http://schemas.openxmlformats.org/officeDocument/2006/relationships" xmlns:p="http://schemas.openxmlformats.org/presentationml/2006/main">
  <p:tag name="MONE_MU_TEXT PLACEHOLDER 5" val="Top=71.5|Left=671.0964|Width=116.2205|Height=66.5"/>
</p:tagLst>
</file>

<file path=ppt/tags/tag1046.xml><?xml version="1.0" encoding="utf-8"?>
<p:tagLst xmlns:a="http://schemas.openxmlformats.org/drawingml/2006/main" xmlns:r="http://schemas.openxmlformats.org/officeDocument/2006/relationships" xmlns:p="http://schemas.openxmlformats.org/presentationml/2006/main">
  <p:tag name="MONE_MU_TEXT PLACEHOLDER 5" val="Top=71.5|Left=821.7795|Width=116.2205|Height=66.5"/>
</p:tagLst>
</file>

<file path=ppt/tags/tag1047.xml><?xml version="1.0" encoding="utf-8"?>
<p:tagLst xmlns:a="http://schemas.openxmlformats.org/drawingml/2006/main" xmlns:r="http://schemas.openxmlformats.org/officeDocument/2006/relationships" xmlns:p="http://schemas.openxmlformats.org/presentationml/2006/main">
  <p:tag name="MONE_MU_TEXT PLACEHOLDER 11" val="Top=138|Left=368.2499|Width=116.2205|Height=60.12504"/>
</p:tagLst>
</file>

<file path=ppt/tags/tag1048.xml><?xml version="1.0" encoding="utf-8"?>
<p:tagLst xmlns:a="http://schemas.openxmlformats.org/drawingml/2006/main" xmlns:r="http://schemas.openxmlformats.org/officeDocument/2006/relationships" xmlns:p="http://schemas.openxmlformats.org/presentationml/2006/main">
  <p:tag name="MONE_MU_TEXT PLACEHOLDER 11" val="Top=138|Left=518.933|Width=116.2205|Height=60.12504"/>
</p:tagLst>
</file>

<file path=ppt/tags/tag1049.xml><?xml version="1.0" encoding="utf-8"?>
<p:tagLst xmlns:a="http://schemas.openxmlformats.org/drawingml/2006/main" xmlns:r="http://schemas.openxmlformats.org/officeDocument/2006/relationships" xmlns:p="http://schemas.openxmlformats.org/presentationml/2006/main">
  <p:tag name="MONE_MU_TEXT PLACEHOLDER 11" val="Top=138|Left=671.0964|Width=116.2205|Height=60.12504"/>
</p:tagLst>
</file>

<file path=ppt/tags/tag105.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50.xml><?xml version="1.0" encoding="utf-8"?>
<p:tagLst xmlns:a="http://schemas.openxmlformats.org/drawingml/2006/main" xmlns:r="http://schemas.openxmlformats.org/officeDocument/2006/relationships" xmlns:p="http://schemas.openxmlformats.org/presentationml/2006/main">
  <p:tag name="MONE_MU_TEXT PLACEHOLDER 11" val="Top=138|Left=821.7795|Width=116.2205|Height=60.12504"/>
</p:tagLst>
</file>

<file path=ppt/tags/tag1051.xml><?xml version="1.0" encoding="utf-8"?>
<p:tagLst xmlns:a="http://schemas.openxmlformats.org/drawingml/2006/main" xmlns:r="http://schemas.openxmlformats.org/officeDocument/2006/relationships" xmlns:p="http://schemas.openxmlformats.org/presentationml/2006/main">
  <p:tag name="MONE_MU_TEXT PLACEHOLDER 5" val="Top=198.125|Left=368.2499|Width=116.2205|Height=66.5"/>
</p:tagLst>
</file>

<file path=ppt/tags/tag1052.xml><?xml version="1.0" encoding="utf-8"?>
<p:tagLst xmlns:a="http://schemas.openxmlformats.org/drawingml/2006/main" xmlns:r="http://schemas.openxmlformats.org/officeDocument/2006/relationships" xmlns:p="http://schemas.openxmlformats.org/presentationml/2006/main">
  <p:tag name="MONE_MU_TEXT PLACEHOLDER 5" val="Top=198.125|Left=518.933|Width=116.2205|Height=66.5"/>
</p:tagLst>
</file>

<file path=ppt/tags/tag1053.xml><?xml version="1.0" encoding="utf-8"?>
<p:tagLst xmlns:a="http://schemas.openxmlformats.org/drawingml/2006/main" xmlns:r="http://schemas.openxmlformats.org/officeDocument/2006/relationships" xmlns:p="http://schemas.openxmlformats.org/presentationml/2006/main">
  <p:tag name="MONE_MU_TEXT PLACEHOLDER 5" val="Top=198.125|Left=671.0964|Width=116.2205|Height=66.5"/>
</p:tagLst>
</file>

<file path=ppt/tags/tag1054.xml><?xml version="1.0" encoding="utf-8"?>
<p:tagLst xmlns:a="http://schemas.openxmlformats.org/drawingml/2006/main" xmlns:r="http://schemas.openxmlformats.org/officeDocument/2006/relationships" xmlns:p="http://schemas.openxmlformats.org/presentationml/2006/main">
  <p:tag name="MONE_MU_TEXT PLACEHOLDER 5" val="Top=198.125|Left=821.7795|Width=116.2205|Height=66.5"/>
</p:tagLst>
</file>

<file path=ppt/tags/tag1055.xml><?xml version="1.0" encoding="utf-8"?>
<p:tagLst xmlns:a="http://schemas.openxmlformats.org/drawingml/2006/main" xmlns:r="http://schemas.openxmlformats.org/officeDocument/2006/relationships" xmlns:p="http://schemas.openxmlformats.org/presentationml/2006/main">
  <p:tag name="MONE_MU_TEXT PLACEHOLDER 11" val="Top=264.625|Left=368.2499|Width=116.2205|Height=60.12504"/>
</p:tagLst>
</file>

<file path=ppt/tags/tag1056.xml><?xml version="1.0" encoding="utf-8"?>
<p:tagLst xmlns:a="http://schemas.openxmlformats.org/drawingml/2006/main" xmlns:r="http://schemas.openxmlformats.org/officeDocument/2006/relationships" xmlns:p="http://schemas.openxmlformats.org/presentationml/2006/main">
  <p:tag name="MONE_MU_TEXT PLACEHOLDER 11" val="Top=264.625|Left=518.933|Width=116.2205|Height=60.12504"/>
</p:tagLst>
</file>

<file path=ppt/tags/tag1057.xml><?xml version="1.0" encoding="utf-8"?>
<p:tagLst xmlns:a="http://schemas.openxmlformats.org/drawingml/2006/main" xmlns:r="http://schemas.openxmlformats.org/officeDocument/2006/relationships" xmlns:p="http://schemas.openxmlformats.org/presentationml/2006/main">
  <p:tag name="MONE_MU_TEXT PLACEHOLDER 11" val="Top=264.625|Left=671.0964|Width=116.2205|Height=60.12504"/>
</p:tagLst>
</file>

<file path=ppt/tags/tag1058.xml><?xml version="1.0" encoding="utf-8"?>
<p:tagLst xmlns:a="http://schemas.openxmlformats.org/drawingml/2006/main" xmlns:r="http://schemas.openxmlformats.org/officeDocument/2006/relationships" xmlns:p="http://schemas.openxmlformats.org/presentationml/2006/main">
  <p:tag name="MONE_MU_TEXT PLACEHOLDER 11" val="Top=264.625|Left=821.7795|Width=116.2205|Height=60.12504"/>
</p:tagLst>
</file>

<file path=ppt/tags/tag1059.xml><?xml version="1.0" encoding="utf-8"?>
<p:tagLst xmlns:a="http://schemas.openxmlformats.org/drawingml/2006/main" xmlns:r="http://schemas.openxmlformats.org/officeDocument/2006/relationships" xmlns:p="http://schemas.openxmlformats.org/presentationml/2006/main">
  <p:tag name="MONE_MU_TEXT PLACEHOLDER 5" val="Top=325.75|Left=368.2499|Width=116.2205|Height=66.5"/>
</p:tagLst>
</file>

<file path=ppt/tags/tag10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060.xml><?xml version="1.0" encoding="utf-8"?>
<p:tagLst xmlns:a="http://schemas.openxmlformats.org/drawingml/2006/main" xmlns:r="http://schemas.openxmlformats.org/officeDocument/2006/relationships" xmlns:p="http://schemas.openxmlformats.org/presentationml/2006/main">
  <p:tag name="MONE_MU_TEXT PLACEHOLDER 5" val="Top=325.75|Left=518.933|Width=116.2205|Height=66.5"/>
</p:tagLst>
</file>

<file path=ppt/tags/tag1061.xml><?xml version="1.0" encoding="utf-8"?>
<p:tagLst xmlns:a="http://schemas.openxmlformats.org/drawingml/2006/main" xmlns:r="http://schemas.openxmlformats.org/officeDocument/2006/relationships" xmlns:p="http://schemas.openxmlformats.org/presentationml/2006/main">
  <p:tag name="MONE_MU_TEXT PLACEHOLDER 5" val="Top=325.75|Left=671.0964|Width=116.2205|Height=66.5"/>
</p:tagLst>
</file>

<file path=ppt/tags/tag1062.xml><?xml version="1.0" encoding="utf-8"?>
<p:tagLst xmlns:a="http://schemas.openxmlformats.org/drawingml/2006/main" xmlns:r="http://schemas.openxmlformats.org/officeDocument/2006/relationships" xmlns:p="http://schemas.openxmlformats.org/presentationml/2006/main">
  <p:tag name="MONE_MU_TEXT PLACEHOLDER 5" val="Top=325.75|Left=821.7795|Width=116.2205|Height=66.5"/>
</p:tagLst>
</file>

<file path=ppt/tags/tag1063.xml><?xml version="1.0" encoding="utf-8"?>
<p:tagLst xmlns:a="http://schemas.openxmlformats.org/drawingml/2006/main" xmlns:r="http://schemas.openxmlformats.org/officeDocument/2006/relationships" xmlns:p="http://schemas.openxmlformats.org/presentationml/2006/main">
  <p:tag name="MONE_MU_TEXT PLACEHOLDER 11" val="Top=392.25|Left=368.2499|Width=116.2205|Height=60.12504"/>
</p:tagLst>
</file>

<file path=ppt/tags/tag1064.xml><?xml version="1.0" encoding="utf-8"?>
<p:tagLst xmlns:a="http://schemas.openxmlformats.org/drawingml/2006/main" xmlns:r="http://schemas.openxmlformats.org/officeDocument/2006/relationships" xmlns:p="http://schemas.openxmlformats.org/presentationml/2006/main">
  <p:tag name="MONE_MU_TEXT PLACEHOLDER 11" val="Top=392.25|Left=518.933|Width=116.2205|Height=60.12504"/>
</p:tagLst>
</file>

<file path=ppt/tags/tag1065.xml><?xml version="1.0" encoding="utf-8"?>
<p:tagLst xmlns:a="http://schemas.openxmlformats.org/drawingml/2006/main" xmlns:r="http://schemas.openxmlformats.org/officeDocument/2006/relationships" xmlns:p="http://schemas.openxmlformats.org/presentationml/2006/main">
  <p:tag name="MONE_MU_TEXT PLACEHOLDER 11" val="Top=392.25|Left=671.0964|Width=116.2205|Height=60.12504"/>
</p:tagLst>
</file>

<file path=ppt/tags/tag1066.xml><?xml version="1.0" encoding="utf-8"?>
<p:tagLst xmlns:a="http://schemas.openxmlformats.org/drawingml/2006/main" xmlns:r="http://schemas.openxmlformats.org/officeDocument/2006/relationships" xmlns:p="http://schemas.openxmlformats.org/presentationml/2006/main">
  <p:tag name="MONE_MU_TEXT PLACEHOLDER 11" val="Top=392.25|Left=821.7795|Width=116.2205|Height=60.12504"/>
</p:tagLst>
</file>

<file path=ppt/tags/tag1067.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6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069.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7.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70.xml><?xml version="1.0" encoding="utf-8"?>
<p:tagLst xmlns:a="http://schemas.openxmlformats.org/drawingml/2006/main" xmlns:r="http://schemas.openxmlformats.org/officeDocument/2006/relationships" xmlns:p="http://schemas.openxmlformats.org/presentationml/2006/main">
  <p:tag name="MONE_MU_PICTURE PLACEHOLDER 7" val="Top=148.375|Left=368.25|Width=569.75|Height=307.625"/>
</p:tagLst>
</file>

<file path=ppt/tags/tag107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72.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1073.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074.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75.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076.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077.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078.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79.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108.xml><?xml version="1.0" encoding="utf-8"?>
<p:tagLst xmlns:a="http://schemas.openxmlformats.org/drawingml/2006/main" xmlns:r="http://schemas.openxmlformats.org/officeDocument/2006/relationships" xmlns:p="http://schemas.openxmlformats.org/presentationml/2006/main">
  <p:tag name="MONE_MU_PICTURE PLACEHOLDER 7" val="Top=148.375|Left=368.25|Width=569.75|Height=307.625"/>
</p:tagLst>
</file>

<file path=ppt/tags/tag1080.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081.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082.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083.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84.xml><?xml version="1.0" encoding="utf-8"?>
<p:tagLst xmlns:a="http://schemas.openxmlformats.org/drawingml/2006/main" xmlns:r="http://schemas.openxmlformats.org/officeDocument/2006/relationships" xmlns:p="http://schemas.openxmlformats.org/presentationml/2006/main">
  <p:tag name="MONE_MU_PICTURE PLACEHOLDER 7" val="Top=73.5|Left=526.5|Width=254.25|Height=485.25"/>
</p:tagLst>
</file>

<file path=ppt/tags/tag1085.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086.xml><?xml version="1.0" encoding="utf-8"?>
<p:tagLst xmlns:a="http://schemas.openxmlformats.org/drawingml/2006/main" xmlns:r="http://schemas.openxmlformats.org/officeDocument/2006/relationships" xmlns:p="http://schemas.openxmlformats.org/presentationml/2006/main">
  <p:tag name="MONE_MU_PICTURE 2" val="Top=26.3215|Left=503.6285|Width=300.7433|Height=513.6786"/>
</p:tagLst>
</file>

<file path=ppt/tags/tag1087.xml><?xml version="1.0" encoding="utf-8"?>
<p:tagLst xmlns:a="http://schemas.openxmlformats.org/drawingml/2006/main" xmlns:r="http://schemas.openxmlformats.org/officeDocument/2006/relationships" xmlns:p="http://schemas.openxmlformats.org/presentationml/2006/main">
  <p:tag name="MONE_MU_PICTURE 3" val="Top=19.87504|Left=439.3775|Width=421.7589|Height=520.1249"/>
</p:tagLst>
</file>

<file path=ppt/tags/tag1088.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089.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09.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090.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91.xml><?xml version="1.0" encoding="utf-8"?>
<p:tagLst xmlns:a="http://schemas.openxmlformats.org/drawingml/2006/main" xmlns:r="http://schemas.openxmlformats.org/officeDocument/2006/relationships" xmlns:p="http://schemas.openxmlformats.org/presentationml/2006/main">
  <p:tag name="MONE_MU_PICTURE PLACEHOLDER 7" val="Top=66.9374|Left=469.8|Width=366|Height=473.0626"/>
</p:tagLst>
</file>

<file path=ppt/tags/tag1092.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093.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094.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095.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096.xml><?xml version="1.0" encoding="utf-8"?>
<p:tagLst xmlns:a="http://schemas.openxmlformats.org/drawingml/2006/main" xmlns:r="http://schemas.openxmlformats.org/officeDocument/2006/relationships" xmlns:p="http://schemas.openxmlformats.org/presentationml/2006/main">
  <p:tag name="MONE_MU_PICTURE PLACEHOLDER 7" val="Top=91.2|Left=420.6|Width=462.6|Height=259.8"/>
</p:tagLst>
</file>

<file path=ppt/tags/tag1097.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098.xml><?xml version="1.0" encoding="utf-8"?>
<p:tagLst xmlns:a="http://schemas.openxmlformats.org/drawingml/2006/main" xmlns:r="http://schemas.openxmlformats.org/officeDocument/2006/relationships" xmlns:p="http://schemas.openxmlformats.org/presentationml/2006/main">
  <p:tag name="MONE_MU_PICTURE 2" val="Top=70.18417|Left=400.3185|Width=504.1898|Height=401.9296"/>
</p:tagLst>
</file>

<file path=ppt/tags/tag1099.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1.xml><?xml version="1.0" encoding="utf-8"?>
<p:tagLst xmlns:a="http://schemas.openxmlformats.org/drawingml/2006/main" xmlns:r="http://schemas.openxmlformats.org/officeDocument/2006/relationships" xmlns:p="http://schemas.openxmlformats.org/presentationml/2006/main">
  <p:tag name="MONE_MU_TEXT PLACEHOLDER 8" val="Top=347.25|Left=19.87504|Width=454.125|Height=67.49992"/>
</p:tagLst>
</file>

<file path=ppt/tags/tag110.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1100.xml><?xml version="1.0" encoding="utf-8"?>
<p:tagLst xmlns:a="http://schemas.openxmlformats.org/drawingml/2006/main" xmlns:r="http://schemas.openxmlformats.org/officeDocument/2006/relationships" xmlns:p="http://schemas.openxmlformats.org/presentationml/2006/main">
  <p:tag name="MONE_MU_TEXT PLACEHOLDER 6" val="Top=202.8751|Left=19.74992|Width=454.25|Height=180.4999"/>
</p:tagLst>
</file>

<file path=ppt/tags/tag1101.xml><?xml version="1.0" encoding="utf-8"?>
<p:tagLst xmlns:a="http://schemas.openxmlformats.org/drawingml/2006/main" xmlns:r="http://schemas.openxmlformats.org/officeDocument/2006/relationships" xmlns:p="http://schemas.openxmlformats.org/presentationml/2006/main">
  <p:tag name="MONE_MU_TEXT PLACEHOLDER 6" val="Top=202.875|Left=484.75|Width=454.25|Height=180.4999"/>
</p:tagLst>
</file>

<file path=ppt/tags/tag1102.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103.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104.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105.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106.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1107.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1108.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1109.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111.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110.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1111.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1112.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1113.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1114.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1115.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1116.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1117.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1118.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1119.xml><?xml version="1.0" encoding="utf-8"?>
<p:tagLst xmlns:a="http://schemas.openxmlformats.org/drawingml/2006/main" xmlns:r="http://schemas.openxmlformats.org/officeDocument/2006/relationships" xmlns:p="http://schemas.openxmlformats.org/presentationml/2006/main">
  <p:tag name="MONE_MU_TITLE 1" val="Top=19.87504|Left=19.87496|Width=686.3751|Height=53.62496"/>
</p:tagLst>
</file>

<file path=ppt/tags/tag112.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120.xml><?xml version="1.0" encoding="utf-8"?>
<p:tagLst xmlns:a="http://schemas.openxmlformats.org/drawingml/2006/main" xmlns:r="http://schemas.openxmlformats.org/officeDocument/2006/relationships" xmlns:p="http://schemas.openxmlformats.org/presentationml/2006/main">
  <p:tag name="MONE_MU_PICTURE PLACEHOLDER 5" val="Top=19.87504|Left=717|Width=222|Height=446.625"/>
</p:tagLst>
</file>

<file path=ppt/tags/tag112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122.xml><?xml version="1.0" encoding="utf-8"?>
<p:tagLst xmlns:a="http://schemas.openxmlformats.org/drawingml/2006/main" xmlns:r="http://schemas.openxmlformats.org/officeDocument/2006/relationships" xmlns:p="http://schemas.openxmlformats.org/presentationml/2006/main">
  <p:tag name="MONE_MU_RECTANGLE 9" val="Top=0|Left=480|Width=480|Height=275.125"/>
</p:tagLst>
</file>

<file path=ppt/tags/tag1123.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124.xml><?xml version="1.0" encoding="utf-8"?>
<p:tagLst xmlns:a="http://schemas.openxmlformats.org/drawingml/2006/main" xmlns:r="http://schemas.openxmlformats.org/officeDocument/2006/relationships" xmlns:p="http://schemas.openxmlformats.org/presentationml/2006/main">
  <p:tag name="MONE_MU_TITLE 1" val="Top=370.5|Left=19.87504|Width=454.125|Height=85.5"/>
</p:tagLst>
</file>

<file path=ppt/tags/tag1125.xml><?xml version="1.0" encoding="utf-8"?>
<p:tagLst xmlns:a="http://schemas.openxmlformats.org/drawingml/2006/main" xmlns:r="http://schemas.openxmlformats.org/officeDocument/2006/relationships" xmlns:p="http://schemas.openxmlformats.org/presentationml/2006/main">
  <p:tag name="MONE_MU_PICTURE PLACEHOLDER 6" val="Top=73.5|Left=124.875|Width=232.875|Height=265.5"/>
</p:tagLst>
</file>

<file path=ppt/tags/tag1126.xml><?xml version="1.0" encoding="utf-8"?>
<p:tagLst xmlns:a="http://schemas.openxmlformats.org/drawingml/2006/main" xmlns:r="http://schemas.openxmlformats.org/officeDocument/2006/relationships" xmlns:p="http://schemas.openxmlformats.org/presentationml/2006/main">
  <p:tag name="MONE_MU_TEXT PLACEHOLDER 5" val="Top=63|Left=505.5|Width=84.75|Height=75.00008"/>
</p:tagLst>
</file>

<file path=ppt/tags/tag1127.xml><?xml version="1.0" encoding="utf-8"?>
<p:tagLst xmlns:a="http://schemas.openxmlformats.org/drawingml/2006/main" xmlns:r="http://schemas.openxmlformats.org/officeDocument/2006/relationships" xmlns:p="http://schemas.openxmlformats.org/presentationml/2006/main">
  <p:tag name="MONE_MU_TEXT PLACEHOLDER 11" val="Top=73.5|Left=600.7501|Width=337.2499|Height=138.25"/>
</p:tagLst>
</file>

<file path=ppt/tags/tag1128.xml><?xml version="1.0" encoding="utf-8"?>
<p:tagLst xmlns:a="http://schemas.openxmlformats.org/drawingml/2006/main" xmlns:r="http://schemas.openxmlformats.org/officeDocument/2006/relationships" xmlns:p="http://schemas.openxmlformats.org/presentationml/2006/main">
  <p:tag name="MONE_MU_TEXT PLACEHOLDER 5" val="Top=317.75|Left=505.5|Width=84.75|Height=75.00008"/>
</p:tagLst>
</file>

<file path=ppt/tags/tag1129.xml><?xml version="1.0" encoding="utf-8"?>
<p:tagLst xmlns:a="http://schemas.openxmlformats.org/drawingml/2006/main" xmlns:r="http://schemas.openxmlformats.org/officeDocument/2006/relationships" xmlns:p="http://schemas.openxmlformats.org/presentationml/2006/main">
  <p:tag name="MONE_MU_TEXT PLACEHOLDER 11" val="Top=328.25|Left=600.7501|Width=337.2499|Height=138.25"/>
</p:tagLst>
</file>

<file path=ppt/tags/tag113.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130.xml><?xml version="1.0" encoding="utf-8"?>
<p:tagLst xmlns:a="http://schemas.openxmlformats.org/drawingml/2006/main" xmlns:r="http://schemas.openxmlformats.org/officeDocument/2006/relationships" xmlns:p="http://schemas.openxmlformats.org/presentationml/2006/main">
  <p:tag name="MONE_MU_SLIDE NUMBER PLACEHOLDER 12" val="Top=509.25|Left=19.62504|Width=284.9999|Height=9.75"/>
</p:tagLst>
</file>

<file path=ppt/tags/tag1131.xml><?xml version="1.0" encoding="utf-8"?>
<p:tagLst xmlns:a="http://schemas.openxmlformats.org/drawingml/2006/main" xmlns:r="http://schemas.openxmlformats.org/officeDocument/2006/relationships" xmlns:p="http://schemas.openxmlformats.org/presentationml/2006/main">
  <p:tag name="MONE_MU_TITLE 1" val="Top=73.5|Left=19.87496|Width=918.1249|Height=393"/>
</p:tagLst>
</file>

<file path=ppt/tags/tag1132.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133.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134.xml><?xml version="1.0" encoding="utf-8"?>
<p:tagLst xmlns:a="http://schemas.openxmlformats.org/drawingml/2006/main" xmlns:r="http://schemas.openxmlformats.org/officeDocument/2006/relationships" xmlns:p="http://schemas.openxmlformats.org/presentationml/2006/main">
  <p:tag name="MONE_MU_TITLE 1" val="Top=148.0001|Left=135.6251|Width=803.3749|Height=244.2499"/>
</p:tagLst>
</file>

<file path=ppt/tags/tag1135.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1136.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1137.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1138.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139.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14.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140.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1141.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1142.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1143.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1144.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1145.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114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47.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14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49.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115.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150.xml><?xml version="1.0" encoding="utf-8"?>
<p:tagLst xmlns:a="http://schemas.openxmlformats.org/drawingml/2006/main" xmlns:r="http://schemas.openxmlformats.org/officeDocument/2006/relationships" xmlns:p="http://schemas.openxmlformats.org/presentationml/2006/main">
  <p:tag name="MONE_MU_PICTURE PLACEHOLDER 5" val="Top=138|Left=303.2983|Width=120.4724|Height=157.8898"/>
</p:tagLst>
</file>

<file path=ppt/tags/tag1151.xml><?xml version="1.0" encoding="utf-8"?>
<p:tagLst xmlns:a="http://schemas.openxmlformats.org/drawingml/2006/main" xmlns:r="http://schemas.openxmlformats.org/officeDocument/2006/relationships" xmlns:p="http://schemas.openxmlformats.org/presentationml/2006/main">
  <p:tag name="MONE_MU_PICTURE PLACEHOLDER 5" val="Top=138|Left=536.2292|Width=120.4724|Height=157.8898"/>
</p:tagLst>
</file>

<file path=ppt/tags/tag1152.xml><?xml version="1.0" encoding="utf-8"?>
<p:tagLst xmlns:a="http://schemas.openxmlformats.org/drawingml/2006/main" xmlns:r="http://schemas.openxmlformats.org/officeDocument/2006/relationships" xmlns:p="http://schemas.openxmlformats.org/presentationml/2006/main">
  <p:tag name="MONE_MU_PICTURE PLACEHOLDER 5" val="Top=138|Left=768.8887|Width=120.4724|Height=157.8898"/>
</p:tagLst>
</file>

<file path=ppt/tags/tag1153.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1154.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1155.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1156.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1157.xml><?xml version="1.0" encoding="utf-8"?>
<p:tagLst xmlns:a="http://schemas.openxmlformats.org/drawingml/2006/main" xmlns:r="http://schemas.openxmlformats.org/officeDocument/2006/relationships" xmlns:p="http://schemas.openxmlformats.org/presentationml/2006/main">
  <p:tag name="MONE_MU_SLIDE NUMBER PLACEHOLDER 11" val="Top=509.25|Left=19.62504|Width=284.9999|Height=9.75"/>
</p:tagLst>
</file>

<file path=ppt/tags/tag1158.xml><?xml version="1.0" encoding="utf-8"?>
<p:tagLst xmlns:a="http://schemas.openxmlformats.org/drawingml/2006/main" xmlns:r="http://schemas.openxmlformats.org/officeDocument/2006/relationships" xmlns:p="http://schemas.openxmlformats.org/presentationml/2006/main">
  <p:tag name="MONE_MU_PICTURE PLACEHOLDER 5" val="Top=137.9999|Left=718.3749|Width=222.5684|Height=168.7599"/>
</p:tagLst>
</file>

<file path=ppt/tags/tag1159.xml><?xml version="1.0" encoding="utf-8"?>
<p:tagLst xmlns:a="http://schemas.openxmlformats.org/drawingml/2006/main" xmlns:r="http://schemas.openxmlformats.org/officeDocument/2006/relationships" xmlns:p="http://schemas.openxmlformats.org/presentationml/2006/main">
  <p:tag name="MONE_MU_PICTURE PLACEHOLDER 5" val="Top=137.9999|Left=485.75|Width=222.5684|Height=168.7599"/>
</p:tagLst>
</file>

<file path=ppt/tags/tag11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160.xml><?xml version="1.0" encoding="utf-8"?>
<p:tagLst xmlns:a="http://schemas.openxmlformats.org/drawingml/2006/main" xmlns:r="http://schemas.openxmlformats.org/officeDocument/2006/relationships" xmlns:p="http://schemas.openxmlformats.org/presentationml/2006/main">
  <p:tag name="MONE_MU_PICTURE PLACEHOLDER 5" val="Top=137.9999|Left=252.4999|Width=222.5684|Height=168.7599"/>
</p:tagLst>
</file>

<file path=ppt/tags/tag116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62.xml><?xml version="1.0" encoding="utf-8"?>
<p:tagLst xmlns:a="http://schemas.openxmlformats.org/drawingml/2006/main" xmlns:r="http://schemas.openxmlformats.org/officeDocument/2006/relationships" xmlns:p="http://schemas.openxmlformats.org/presentationml/2006/main">
  <p:tag name="MONE_MU_PICTURE PLACEHOLDER 5" val="Top=137.9999|Left=19.87496|Width=222.5684|Height=168.7599"/>
</p:tagLst>
</file>

<file path=ppt/tags/tag1163.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1164.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1165.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1166.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116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168.xml><?xml version="1.0" encoding="utf-8"?>
<p:tagLst xmlns:a="http://schemas.openxmlformats.org/drawingml/2006/main" xmlns:r="http://schemas.openxmlformats.org/officeDocument/2006/relationships" xmlns:p="http://schemas.openxmlformats.org/presentationml/2006/main">
  <p:tag name="MONE_MU_STRAIGHT CONNECTOR 19" val="Top=307.3795|Left=20.08811|Width=222.5684|Height=0"/>
</p:tagLst>
</file>

<file path=ppt/tags/tag1169.xml><?xml version="1.0" encoding="utf-8"?>
<p:tagLst xmlns:a="http://schemas.openxmlformats.org/drawingml/2006/main" xmlns:r="http://schemas.openxmlformats.org/officeDocument/2006/relationships" xmlns:p="http://schemas.openxmlformats.org/presentationml/2006/main">
  <p:tag name="MONE_MU_STRAIGHT CONNECTOR 20" val="Top=307.2756|Left=252.4728|Width=222.5684|Height=0"/>
</p:tagLst>
</file>

<file path=ppt/tags/tag117.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1170.xml><?xml version="1.0" encoding="utf-8"?>
<p:tagLst xmlns:a="http://schemas.openxmlformats.org/drawingml/2006/main" xmlns:r="http://schemas.openxmlformats.org/officeDocument/2006/relationships" xmlns:p="http://schemas.openxmlformats.org/presentationml/2006/main">
  <p:tag name="MONE_MU_STRAIGHT CONNECTOR 21" val="Top=307.2756|Left=485.9569|Width=222.5684|Height=0"/>
</p:tagLst>
</file>

<file path=ppt/tags/tag1171.xml><?xml version="1.0" encoding="utf-8"?>
<p:tagLst xmlns:a="http://schemas.openxmlformats.org/drawingml/2006/main" xmlns:r="http://schemas.openxmlformats.org/officeDocument/2006/relationships" xmlns:p="http://schemas.openxmlformats.org/presentationml/2006/main">
  <p:tag name="MONE_MU_STRAIGHT CONNECTOR 22" val="Top=307.2756|Left=718.2944|Width=222.5684|Height=0"/>
</p:tagLst>
</file>

<file path=ppt/tags/tag1172.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73.xml><?xml version="1.0" encoding="utf-8"?>
<p:tagLst xmlns:a="http://schemas.openxmlformats.org/drawingml/2006/main" xmlns:r="http://schemas.openxmlformats.org/officeDocument/2006/relationships" xmlns:p="http://schemas.openxmlformats.org/presentationml/2006/main">
  <p:tag name="MONE_MU_CONTENT PLACEHOLDER 5" val="Top=138|Left=19.87504|Width=918.1249|Height=328.4999"/>
</p:tagLst>
</file>

<file path=ppt/tags/tag1174.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17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76.xml><?xml version="1.0" encoding="utf-8"?>
<p:tagLst xmlns:a="http://schemas.openxmlformats.org/drawingml/2006/main" xmlns:r="http://schemas.openxmlformats.org/officeDocument/2006/relationships" xmlns:p="http://schemas.openxmlformats.org/presentationml/2006/main">
  <p:tag name="MONE_MU_CHART PLACEHOLDER 5" val="Top=138|Left=19.87504|Width=918.1249|Height=328.4999"/>
</p:tagLst>
</file>

<file path=ppt/tags/tag1177.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178.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179.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8.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180.xml><?xml version="1.0" encoding="utf-8"?>
<p:tagLst xmlns:a="http://schemas.openxmlformats.org/drawingml/2006/main" xmlns:r="http://schemas.openxmlformats.org/officeDocument/2006/relationships" xmlns:p="http://schemas.openxmlformats.org/presentationml/2006/main">
  <p:tag name="MONE_MU_PICTURE PLACEHOLDER 5" val="Top=138|Left=19.87504|Width=918.1249|Height=328.5"/>
</p:tagLst>
</file>

<file path=ppt/tags/tag118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182.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183.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84.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1185.xml><?xml version="1.0" encoding="utf-8"?>
<p:tagLst xmlns:a="http://schemas.openxmlformats.org/drawingml/2006/main" xmlns:r="http://schemas.openxmlformats.org/officeDocument/2006/relationships" xmlns:p="http://schemas.openxmlformats.org/presentationml/2006/main">
  <p:tag name="MONE_MU_CONTENT PLACEHOLDER 5" val="Top=138|Left=486.0002|Width=454.125|Height=328.4999"/>
</p:tagLst>
</file>

<file path=ppt/tags/tag1186.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187.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18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89.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119.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190.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1191.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192.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1193.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194.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195.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1196.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197.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1198.xml><?xml version="1.0" encoding="utf-8"?>
<p:tagLst xmlns:a="http://schemas.openxmlformats.org/drawingml/2006/main" xmlns:r="http://schemas.openxmlformats.org/officeDocument/2006/relationships" xmlns:p="http://schemas.openxmlformats.org/presentationml/2006/main">
  <p:tag name="MONE_MU_CONTENT PLACEHOLDER 5" val="Top=138.0001|Left=19.62504|Width=454.125|Height=159.0001"/>
</p:tagLst>
</file>

<file path=ppt/tags/tag1199.xml><?xml version="1.0" encoding="utf-8"?>
<p:tagLst xmlns:a="http://schemas.openxmlformats.org/drawingml/2006/main" xmlns:r="http://schemas.openxmlformats.org/officeDocument/2006/relationships" xmlns:p="http://schemas.openxmlformats.org/presentationml/2006/main">
  <p:tag name="MONE_MU_CONTENT PLACEHOLDER 5" val="Top=307.4999|Left=19.62504|Width=454.125|Height=159.0001"/>
</p:tagLst>
</file>

<file path=ppt/tags/tag12.xml><?xml version="1.0" encoding="utf-8"?>
<p:tagLst xmlns:a="http://schemas.openxmlformats.org/drawingml/2006/main" xmlns:r="http://schemas.openxmlformats.org/officeDocument/2006/relationships" xmlns:p="http://schemas.openxmlformats.org/presentationml/2006/main">
  <p:tag name="MONE_MU_TITLE 3" val="Top=84|Left=19.87504|Width=454.125|Height=130.75"/>
</p:tagLst>
</file>

<file path=ppt/tags/tag120.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200.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20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202.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203.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204.xml><?xml version="1.0" encoding="utf-8"?>
<p:tagLst xmlns:a="http://schemas.openxmlformats.org/drawingml/2006/main" xmlns:r="http://schemas.openxmlformats.org/officeDocument/2006/relationships" xmlns:p="http://schemas.openxmlformats.org/presentationml/2006/main">
  <p:tag name="MONE_MU_GRAPHIC 14" val="Top=-7.874016E-05|Left=638.0652|Width=321.9347|Height=540.0001"/>
</p:tagLst>
</file>

<file path=ppt/tags/tag1205.xml><?xml version="1.0" encoding="utf-8"?>
<p:tagLst xmlns:a="http://schemas.openxmlformats.org/drawingml/2006/main" xmlns:r="http://schemas.openxmlformats.org/officeDocument/2006/relationships" xmlns:p="http://schemas.openxmlformats.org/presentationml/2006/main">
  <p:tag name="MONE_MU_PICTURE 4" val="Top=484.2906|Left=310.08|Width=339.84|Height=34.91126"/>
</p:tagLst>
</file>

<file path=ppt/tags/tag1206.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1207.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1208.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1209.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121.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210.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1211.xml><?xml version="1.0" encoding="utf-8"?>
<p:tagLst xmlns:a="http://schemas.openxmlformats.org/drawingml/2006/main" xmlns:r="http://schemas.openxmlformats.org/officeDocument/2006/relationships" xmlns:p="http://schemas.openxmlformats.org/presentationml/2006/main">
  <p:tag name="MONE_MU_GRAPHIC 12" val="Top=0|Left=636.7806|Width=323.2194|Height=540"/>
</p:tagLst>
</file>

<file path=ppt/tags/tag1212.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1213.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1214.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1215.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1216.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1217.xml><?xml version="1.0" encoding="utf-8"?>
<p:tagLst xmlns:a="http://schemas.openxmlformats.org/drawingml/2006/main" xmlns:r="http://schemas.openxmlformats.org/officeDocument/2006/relationships" xmlns:p="http://schemas.openxmlformats.org/presentationml/2006/main">
  <p:tag name="MONE_MU_PICTURE 2" val="Top=484.0566|Left=309.1087|Width=340.1575|Height=34.94339"/>
</p:tagLst>
</file>

<file path=ppt/tags/tag1218.xml><?xml version="1.0" encoding="utf-8"?>
<p:tagLst xmlns:a="http://schemas.openxmlformats.org/drawingml/2006/main" xmlns:r="http://schemas.openxmlformats.org/officeDocument/2006/relationships" xmlns:p="http://schemas.openxmlformats.org/presentationml/2006/main">
  <p:tag name="MONE_MU_TITLE 1" val="Top=19.87504|Left=19.87504|Width=549.1251|Height=53.62496"/>
</p:tagLst>
</file>

<file path=ppt/tags/tag1219.xml><?xml version="1.0" encoding="utf-8"?>
<p:tagLst xmlns:a="http://schemas.openxmlformats.org/drawingml/2006/main" xmlns:r="http://schemas.openxmlformats.org/officeDocument/2006/relationships" xmlns:p="http://schemas.openxmlformats.org/presentationml/2006/main">
  <p:tag name="MONE_MU_TEXT PLACEHOLDER 5" val="Top=84|Left=19.87504|Width=549.1249|Height=382.5"/>
</p:tagLst>
</file>

<file path=ppt/tags/tag122.xml><?xml version="1.0" encoding="utf-8"?>
<p:tagLst xmlns:a="http://schemas.openxmlformats.org/drawingml/2006/main" xmlns:r="http://schemas.openxmlformats.org/officeDocument/2006/relationships" xmlns:p="http://schemas.openxmlformats.org/presentationml/2006/main">
  <p:tag name="MONE_MU_PICTURE PLACEHOLDER 7" val="Top=73.5|Left=526.5|Width=254.25|Height=485.25"/>
</p:tagLst>
</file>

<file path=ppt/tags/tag1220.xml><?xml version="1.0" encoding="utf-8"?>
<p:tagLst xmlns:a="http://schemas.openxmlformats.org/drawingml/2006/main" xmlns:r="http://schemas.openxmlformats.org/officeDocument/2006/relationships" xmlns:p="http://schemas.openxmlformats.org/presentationml/2006/main">
  <p:tag name="MONE_MU_PICTURE PLACEHOLDER 7" val="Top=0|Left=590.25|Width=369.75|Height=540"/>
</p:tagLst>
</file>

<file path=ppt/tags/tag122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222.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1223.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224.xml><?xml version="1.0" encoding="utf-8"?>
<p:tagLst xmlns:a="http://schemas.openxmlformats.org/drawingml/2006/main" xmlns:r="http://schemas.openxmlformats.org/officeDocument/2006/relationships" xmlns:p="http://schemas.openxmlformats.org/presentationml/2006/main">
  <p:tag name="MONE_MU_TITLE PLACEHOLDER 1" val="Top=19.87504|Left=19.87496|Width=918.1249|Height=53.62496"/>
</p:tagLst>
</file>

<file path=ppt/tags/tag1225.xml><?xml version="1.0" encoding="utf-8"?>
<p:tagLst xmlns:a="http://schemas.openxmlformats.org/drawingml/2006/main" xmlns:r="http://schemas.openxmlformats.org/officeDocument/2006/relationships" xmlns:p="http://schemas.openxmlformats.org/presentationml/2006/main">
  <p:tag name="MONE_MU_TEXT PLACEHOLDER 2" val="Top=148.375|Left=19.87496|Width=919.1249|Height=340.125"/>
</p:tagLst>
</file>

<file path=ppt/tags/tag1226.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1227.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1228.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1229.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123.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230.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1231.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1232.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1233.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1234.xml><?xml version="1.0" encoding="utf-8"?>
<p:tagLst xmlns:a="http://schemas.openxmlformats.org/drawingml/2006/main" xmlns:r="http://schemas.openxmlformats.org/officeDocument/2006/relationships" xmlns:p="http://schemas.openxmlformats.org/presentationml/2006/main">
  <p:tag name="MONE_MU_TEXT PLACEHOLDER 8" val="Top=347.25|Left=19.87504|Width=454.125|Height=67.49992"/>
</p:tagLst>
</file>

<file path=ppt/tags/tag1235.xml><?xml version="1.0" encoding="utf-8"?>
<p:tagLst xmlns:a="http://schemas.openxmlformats.org/drawingml/2006/main" xmlns:r="http://schemas.openxmlformats.org/officeDocument/2006/relationships" xmlns:p="http://schemas.openxmlformats.org/presentationml/2006/main">
  <p:tag name="MONE_MU_TITLE 3" val="Top=84|Left=19.87504|Width=454.125|Height=130.75"/>
</p:tagLst>
</file>

<file path=ppt/tags/tag1236.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237.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1238.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239.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124.xml><?xml version="1.0" encoding="utf-8"?>
<p:tagLst xmlns:a="http://schemas.openxmlformats.org/drawingml/2006/main" xmlns:r="http://schemas.openxmlformats.org/officeDocument/2006/relationships" xmlns:p="http://schemas.openxmlformats.org/presentationml/2006/main">
  <p:tag name="MONE_MU_PICTURE 2" val="Top=26.3215|Left=503.6285|Width=300.7433|Height=513.6786"/>
</p:tagLst>
</file>

<file path=ppt/tags/tag1240.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1241.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1242.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1243.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1244.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1245.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1246.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1247.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1248.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1249.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125.xml><?xml version="1.0" encoding="utf-8"?>
<p:tagLst xmlns:a="http://schemas.openxmlformats.org/drawingml/2006/main" xmlns:r="http://schemas.openxmlformats.org/officeDocument/2006/relationships" xmlns:p="http://schemas.openxmlformats.org/presentationml/2006/main">
  <p:tag name="MONE_MU_PICTURE 3" val="Top=19.87504|Left=439.3775|Width=421.7589|Height=520.1249"/>
</p:tagLst>
</file>

<file path=ppt/tags/tag1250.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1251.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1252.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1253.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1254.xml><?xml version="1.0" encoding="utf-8"?>
<p:tagLst xmlns:a="http://schemas.openxmlformats.org/drawingml/2006/main" xmlns:r="http://schemas.openxmlformats.org/officeDocument/2006/relationships" xmlns:p="http://schemas.openxmlformats.org/presentationml/2006/main">
  <p:tag name="MONE_MU_GRAPHIC 11" val="Top=-7.874016E-05|Left=323.5428|Width=636.4571|Height=540.0001"/>
</p:tagLst>
</file>

<file path=ppt/tags/tag1255.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1256.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1257.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1258.xml><?xml version="1.0" encoding="utf-8"?>
<p:tagLst xmlns:a="http://schemas.openxmlformats.org/drawingml/2006/main" xmlns:r="http://schemas.openxmlformats.org/officeDocument/2006/relationships" xmlns:p="http://schemas.openxmlformats.org/presentationml/2006/main">
  <p:tag name="MONE_MU_GRAPHIC 2" val="Top=-7.874016E-05|Left=323.5428|Width=636.4571|Height=540.0001"/>
</p:tagLst>
</file>

<file path=ppt/tags/tag1259.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126.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260.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1261.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1262.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1263.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264.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1265.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1266.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267.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1268.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269.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127.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270.xml><?xml version="1.0" encoding="utf-8"?>
<p:tagLst xmlns:a="http://schemas.openxmlformats.org/drawingml/2006/main" xmlns:r="http://schemas.openxmlformats.org/officeDocument/2006/relationships" xmlns:p="http://schemas.openxmlformats.org/presentationml/2006/main">
  <p:tag name="MONE_MU_TITLE 3" val="Top=138.0472|Left=473.9528|Width=486.1417|Height=254.2677"/>
</p:tagLst>
</file>

<file path=ppt/tags/tag1271.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1272.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1273.xml><?xml version="1.0" encoding="utf-8"?>
<p:tagLst xmlns:a="http://schemas.openxmlformats.org/drawingml/2006/main" xmlns:r="http://schemas.openxmlformats.org/officeDocument/2006/relationships" xmlns:p="http://schemas.openxmlformats.org/presentationml/2006/main">
  <p:tag name="MONE_MU_TITLE 3" val="Top=-7.874016E-05|Left=124.875|Width=359.375|Height=402.375"/>
</p:tagLst>
</file>

<file path=ppt/tags/tag1274.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1275.xml><?xml version="1.0" encoding="utf-8"?>
<p:tagLst xmlns:a="http://schemas.openxmlformats.org/drawingml/2006/main" xmlns:r="http://schemas.openxmlformats.org/officeDocument/2006/relationships" xmlns:p="http://schemas.openxmlformats.org/presentationml/2006/main">
  <p:tag name="MONE_MU_GRAPHIC 3" val="Top=-0.0007086614|Left=0|Width=781.0342|Height=540.0002"/>
</p:tagLst>
</file>

<file path=ppt/tags/tag1276.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127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278.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1279.xml><?xml version="1.0" encoding="utf-8"?>
<p:tagLst xmlns:a="http://schemas.openxmlformats.org/drawingml/2006/main" xmlns:r="http://schemas.openxmlformats.org/officeDocument/2006/relationships" xmlns:p="http://schemas.openxmlformats.org/presentationml/2006/main">
  <p:tag name="MONE_MU_GRAPHIC 7" val="Top=-7.874016E-05|Left=460.0453|Width=499.9547|Height=541.735"/>
</p:tagLst>
</file>

<file path=ppt/tags/tag128.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280.xml><?xml version="1.0" encoding="utf-8"?>
<p:tagLst xmlns:a="http://schemas.openxmlformats.org/drawingml/2006/main" xmlns:r="http://schemas.openxmlformats.org/officeDocument/2006/relationships" xmlns:p="http://schemas.openxmlformats.org/presentationml/2006/main">
  <p:tag name="MONE_MU_TITLE 1" val="Top=149.0001|Left=19.75|Width=581|Height=179.2499"/>
</p:tagLst>
</file>

<file path=ppt/tags/tag128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282.xml><?xml version="1.0" encoding="utf-8"?>
<p:tagLst xmlns:a="http://schemas.openxmlformats.org/drawingml/2006/main" xmlns:r="http://schemas.openxmlformats.org/officeDocument/2006/relationships" xmlns:p="http://schemas.openxmlformats.org/presentationml/2006/main">
  <p:tag name="MONE_MU_GRAPHIC 9" val="Top=-7.874016E-05|Left=0|Width=702|Height=540.0001"/>
</p:tagLst>
</file>

<file path=ppt/tags/tag1283.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1284.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285.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1286.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1287.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1288.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1289.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129.xml><?xml version="1.0" encoding="utf-8"?>
<p:tagLst xmlns:a="http://schemas.openxmlformats.org/drawingml/2006/main" xmlns:r="http://schemas.openxmlformats.org/officeDocument/2006/relationships" xmlns:p="http://schemas.openxmlformats.org/presentationml/2006/main">
  <p:tag name="MONE_MU_PICTURE PLACEHOLDER 7" val="Top=66.9374|Left=469.8|Width=366|Height=473.0626"/>
</p:tagLst>
</file>

<file path=ppt/tags/tag1290.xml><?xml version="1.0" encoding="utf-8"?>
<p:tagLst xmlns:a="http://schemas.openxmlformats.org/drawingml/2006/main" xmlns:r="http://schemas.openxmlformats.org/officeDocument/2006/relationships" xmlns:p="http://schemas.openxmlformats.org/presentationml/2006/main">
  <p:tag name="MONE_MU_PICTURE 6" val="Top=-7.874016E-05|Left=584.5936|Width=375.4065|Height=540.0001"/>
</p:tagLst>
</file>

<file path=ppt/tags/tag129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292.xml><?xml version="1.0" encoding="utf-8"?>
<p:tagLst xmlns:a="http://schemas.openxmlformats.org/drawingml/2006/main" xmlns:r="http://schemas.openxmlformats.org/officeDocument/2006/relationships" xmlns:p="http://schemas.openxmlformats.org/presentationml/2006/main">
  <p:tag name="MONE_MU_TABLE PLACEHOLDER 5" val="Top=148.375|Left=19.87504|Width=570.3749|Height=307.625"/>
</p:tagLst>
</file>

<file path=ppt/tags/tag1293.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294.xml><?xml version="1.0" encoding="utf-8"?>
<p:tagLst xmlns:a="http://schemas.openxmlformats.org/drawingml/2006/main" xmlns:r="http://schemas.openxmlformats.org/officeDocument/2006/relationships" xmlns:p="http://schemas.openxmlformats.org/presentationml/2006/main">
  <p:tag name="MONE_MU_GRAPHIC 9" val="Top=-27.46811|Left=304.625|Width=655.4503|Height=567.4681"/>
</p:tagLst>
</file>

<file path=ppt/tags/tag129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296.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129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298.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1299.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3.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130.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00.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1301.xml><?xml version="1.0" encoding="utf-8"?>
<p:tagLst xmlns:a="http://schemas.openxmlformats.org/drawingml/2006/main" xmlns:r="http://schemas.openxmlformats.org/officeDocument/2006/relationships" xmlns:p="http://schemas.openxmlformats.org/presentationml/2006/main">
  <p:tag name="MONE_MU_PICTURE PLACEHOLDER 7" val="Top=148.375|Left=484.25|Width=454.75|Height=307.625"/>
</p:tagLst>
</file>

<file path=ppt/tags/tag1302.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03.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1304.xml><?xml version="1.0" encoding="utf-8"?>
<p:tagLst xmlns:a="http://schemas.openxmlformats.org/drawingml/2006/main" xmlns:r="http://schemas.openxmlformats.org/officeDocument/2006/relationships" xmlns:p="http://schemas.openxmlformats.org/presentationml/2006/main">
  <p:tag name="MONE_MU_TITLE 1" val="Top=71.5|Left=20.87512|Width=336.875|Height=66.5"/>
</p:tagLst>
</file>

<file path=ppt/tags/tag1305.xml><?xml version="1.0" encoding="utf-8"?>
<p:tagLst xmlns:a="http://schemas.openxmlformats.org/drawingml/2006/main" xmlns:r="http://schemas.openxmlformats.org/officeDocument/2006/relationships" xmlns:p="http://schemas.openxmlformats.org/presentationml/2006/main">
  <p:tag name="MONE_MU_TEXT PLACEHOLDER 5" val="Top=71.5|Left=368.2499|Width=116.2205|Height=66.5"/>
</p:tagLst>
</file>

<file path=ppt/tags/tag1306.xml><?xml version="1.0" encoding="utf-8"?>
<p:tagLst xmlns:a="http://schemas.openxmlformats.org/drawingml/2006/main" xmlns:r="http://schemas.openxmlformats.org/officeDocument/2006/relationships" xmlns:p="http://schemas.openxmlformats.org/presentationml/2006/main">
  <p:tag name="MONE_MU_TEXT PLACEHOLDER 5" val="Top=71.5|Left=518.933|Width=116.2205|Height=66.5"/>
</p:tagLst>
</file>

<file path=ppt/tags/tag1307.xml><?xml version="1.0" encoding="utf-8"?>
<p:tagLst xmlns:a="http://schemas.openxmlformats.org/drawingml/2006/main" xmlns:r="http://schemas.openxmlformats.org/officeDocument/2006/relationships" xmlns:p="http://schemas.openxmlformats.org/presentationml/2006/main">
  <p:tag name="MONE_MU_TEXT PLACEHOLDER 5" val="Top=71.5|Left=671.0964|Width=116.2205|Height=66.5"/>
</p:tagLst>
</file>

<file path=ppt/tags/tag1308.xml><?xml version="1.0" encoding="utf-8"?>
<p:tagLst xmlns:a="http://schemas.openxmlformats.org/drawingml/2006/main" xmlns:r="http://schemas.openxmlformats.org/officeDocument/2006/relationships" xmlns:p="http://schemas.openxmlformats.org/presentationml/2006/main">
  <p:tag name="MONE_MU_TEXT PLACEHOLDER 5" val="Top=71.5|Left=821.7795|Width=116.2205|Height=66.5"/>
</p:tagLst>
</file>

<file path=ppt/tags/tag1309.xml><?xml version="1.0" encoding="utf-8"?>
<p:tagLst xmlns:a="http://schemas.openxmlformats.org/drawingml/2006/main" xmlns:r="http://schemas.openxmlformats.org/officeDocument/2006/relationships" xmlns:p="http://schemas.openxmlformats.org/presentationml/2006/main">
  <p:tag name="MONE_MU_TEXT PLACEHOLDER 11" val="Top=138|Left=368.2499|Width=116.2205|Height=60.12504"/>
</p:tagLst>
</file>

<file path=ppt/tags/tag131.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310.xml><?xml version="1.0" encoding="utf-8"?>
<p:tagLst xmlns:a="http://schemas.openxmlformats.org/drawingml/2006/main" xmlns:r="http://schemas.openxmlformats.org/officeDocument/2006/relationships" xmlns:p="http://schemas.openxmlformats.org/presentationml/2006/main">
  <p:tag name="MONE_MU_TEXT PLACEHOLDER 11" val="Top=138|Left=518.933|Width=116.2205|Height=60.12504"/>
</p:tagLst>
</file>

<file path=ppt/tags/tag1311.xml><?xml version="1.0" encoding="utf-8"?>
<p:tagLst xmlns:a="http://schemas.openxmlformats.org/drawingml/2006/main" xmlns:r="http://schemas.openxmlformats.org/officeDocument/2006/relationships" xmlns:p="http://schemas.openxmlformats.org/presentationml/2006/main">
  <p:tag name="MONE_MU_TEXT PLACEHOLDER 11" val="Top=138|Left=671.0964|Width=116.2205|Height=60.12504"/>
</p:tagLst>
</file>

<file path=ppt/tags/tag1312.xml><?xml version="1.0" encoding="utf-8"?>
<p:tagLst xmlns:a="http://schemas.openxmlformats.org/drawingml/2006/main" xmlns:r="http://schemas.openxmlformats.org/officeDocument/2006/relationships" xmlns:p="http://schemas.openxmlformats.org/presentationml/2006/main">
  <p:tag name="MONE_MU_TEXT PLACEHOLDER 11" val="Top=138|Left=821.7795|Width=116.2205|Height=60.12504"/>
</p:tagLst>
</file>

<file path=ppt/tags/tag1313.xml><?xml version="1.0" encoding="utf-8"?>
<p:tagLst xmlns:a="http://schemas.openxmlformats.org/drawingml/2006/main" xmlns:r="http://schemas.openxmlformats.org/officeDocument/2006/relationships" xmlns:p="http://schemas.openxmlformats.org/presentationml/2006/main">
  <p:tag name="MONE_MU_TEXT PLACEHOLDER 5" val="Top=198.125|Left=368.2499|Width=116.2205|Height=66.5"/>
</p:tagLst>
</file>

<file path=ppt/tags/tag1314.xml><?xml version="1.0" encoding="utf-8"?>
<p:tagLst xmlns:a="http://schemas.openxmlformats.org/drawingml/2006/main" xmlns:r="http://schemas.openxmlformats.org/officeDocument/2006/relationships" xmlns:p="http://schemas.openxmlformats.org/presentationml/2006/main">
  <p:tag name="MONE_MU_TEXT PLACEHOLDER 5" val="Top=198.125|Left=518.933|Width=116.2205|Height=66.5"/>
</p:tagLst>
</file>

<file path=ppt/tags/tag1315.xml><?xml version="1.0" encoding="utf-8"?>
<p:tagLst xmlns:a="http://schemas.openxmlformats.org/drawingml/2006/main" xmlns:r="http://schemas.openxmlformats.org/officeDocument/2006/relationships" xmlns:p="http://schemas.openxmlformats.org/presentationml/2006/main">
  <p:tag name="MONE_MU_TEXT PLACEHOLDER 5" val="Top=198.125|Left=671.0964|Width=116.2205|Height=66.5"/>
</p:tagLst>
</file>

<file path=ppt/tags/tag1316.xml><?xml version="1.0" encoding="utf-8"?>
<p:tagLst xmlns:a="http://schemas.openxmlformats.org/drawingml/2006/main" xmlns:r="http://schemas.openxmlformats.org/officeDocument/2006/relationships" xmlns:p="http://schemas.openxmlformats.org/presentationml/2006/main">
  <p:tag name="MONE_MU_TEXT PLACEHOLDER 5" val="Top=198.125|Left=821.7795|Width=116.2205|Height=66.5"/>
</p:tagLst>
</file>

<file path=ppt/tags/tag1317.xml><?xml version="1.0" encoding="utf-8"?>
<p:tagLst xmlns:a="http://schemas.openxmlformats.org/drawingml/2006/main" xmlns:r="http://schemas.openxmlformats.org/officeDocument/2006/relationships" xmlns:p="http://schemas.openxmlformats.org/presentationml/2006/main">
  <p:tag name="MONE_MU_TEXT PLACEHOLDER 11" val="Top=264.625|Left=368.2499|Width=116.2205|Height=60.12504"/>
</p:tagLst>
</file>

<file path=ppt/tags/tag1318.xml><?xml version="1.0" encoding="utf-8"?>
<p:tagLst xmlns:a="http://schemas.openxmlformats.org/drawingml/2006/main" xmlns:r="http://schemas.openxmlformats.org/officeDocument/2006/relationships" xmlns:p="http://schemas.openxmlformats.org/presentationml/2006/main">
  <p:tag name="MONE_MU_TEXT PLACEHOLDER 11" val="Top=264.625|Left=518.933|Width=116.2205|Height=60.12504"/>
</p:tagLst>
</file>

<file path=ppt/tags/tag1319.xml><?xml version="1.0" encoding="utf-8"?>
<p:tagLst xmlns:a="http://schemas.openxmlformats.org/drawingml/2006/main" xmlns:r="http://schemas.openxmlformats.org/officeDocument/2006/relationships" xmlns:p="http://schemas.openxmlformats.org/presentationml/2006/main">
  <p:tag name="MONE_MU_TEXT PLACEHOLDER 11" val="Top=264.625|Left=671.0964|Width=116.2205|Height=60.12504"/>
</p:tagLst>
</file>

<file path=ppt/tags/tag132.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20.xml><?xml version="1.0" encoding="utf-8"?>
<p:tagLst xmlns:a="http://schemas.openxmlformats.org/drawingml/2006/main" xmlns:r="http://schemas.openxmlformats.org/officeDocument/2006/relationships" xmlns:p="http://schemas.openxmlformats.org/presentationml/2006/main">
  <p:tag name="MONE_MU_TEXT PLACEHOLDER 11" val="Top=264.625|Left=821.7795|Width=116.2205|Height=60.12504"/>
</p:tagLst>
</file>

<file path=ppt/tags/tag1321.xml><?xml version="1.0" encoding="utf-8"?>
<p:tagLst xmlns:a="http://schemas.openxmlformats.org/drawingml/2006/main" xmlns:r="http://schemas.openxmlformats.org/officeDocument/2006/relationships" xmlns:p="http://schemas.openxmlformats.org/presentationml/2006/main">
  <p:tag name="MONE_MU_TEXT PLACEHOLDER 5" val="Top=325.75|Left=368.2499|Width=116.2205|Height=66.5"/>
</p:tagLst>
</file>

<file path=ppt/tags/tag1322.xml><?xml version="1.0" encoding="utf-8"?>
<p:tagLst xmlns:a="http://schemas.openxmlformats.org/drawingml/2006/main" xmlns:r="http://schemas.openxmlformats.org/officeDocument/2006/relationships" xmlns:p="http://schemas.openxmlformats.org/presentationml/2006/main">
  <p:tag name="MONE_MU_TEXT PLACEHOLDER 5" val="Top=325.75|Left=518.933|Width=116.2205|Height=66.5"/>
</p:tagLst>
</file>

<file path=ppt/tags/tag1323.xml><?xml version="1.0" encoding="utf-8"?>
<p:tagLst xmlns:a="http://schemas.openxmlformats.org/drawingml/2006/main" xmlns:r="http://schemas.openxmlformats.org/officeDocument/2006/relationships" xmlns:p="http://schemas.openxmlformats.org/presentationml/2006/main">
  <p:tag name="MONE_MU_TEXT PLACEHOLDER 5" val="Top=325.75|Left=671.0964|Width=116.2205|Height=66.5"/>
</p:tagLst>
</file>

<file path=ppt/tags/tag1324.xml><?xml version="1.0" encoding="utf-8"?>
<p:tagLst xmlns:a="http://schemas.openxmlformats.org/drawingml/2006/main" xmlns:r="http://schemas.openxmlformats.org/officeDocument/2006/relationships" xmlns:p="http://schemas.openxmlformats.org/presentationml/2006/main">
  <p:tag name="MONE_MU_TEXT PLACEHOLDER 5" val="Top=325.75|Left=821.7795|Width=116.2205|Height=66.5"/>
</p:tagLst>
</file>

<file path=ppt/tags/tag1325.xml><?xml version="1.0" encoding="utf-8"?>
<p:tagLst xmlns:a="http://schemas.openxmlformats.org/drawingml/2006/main" xmlns:r="http://schemas.openxmlformats.org/officeDocument/2006/relationships" xmlns:p="http://schemas.openxmlformats.org/presentationml/2006/main">
  <p:tag name="MONE_MU_TEXT PLACEHOLDER 11" val="Top=392.25|Left=368.2499|Width=116.2205|Height=60.12504"/>
</p:tagLst>
</file>

<file path=ppt/tags/tag1326.xml><?xml version="1.0" encoding="utf-8"?>
<p:tagLst xmlns:a="http://schemas.openxmlformats.org/drawingml/2006/main" xmlns:r="http://schemas.openxmlformats.org/officeDocument/2006/relationships" xmlns:p="http://schemas.openxmlformats.org/presentationml/2006/main">
  <p:tag name="MONE_MU_TEXT PLACEHOLDER 11" val="Top=392.25|Left=518.933|Width=116.2205|Height=60.12504"/>
</p:tagLst>
</file>

<file path=ppt/tags/tag1327.xml><?xml version="1.0" encoding="utf-8"?>
<p:tagLst xmlns:a="http://schemas.openxmlformats.org/drawingml/2006/main" xmlns:r="http://schemas.openxmlformats.org/officeDocument/2006/relationships" xmlns:p="http://schemas.openxmlformats.org/presentationml/2006/main">
  <p:tag name="MONE_MU_TEXT PLACEHOLDER 11" val="Top=392.25|Left=671.0964|Width=116.2205|Height=60.12504"/>
</p:tagLst>
</file>

<file path=ppt/tags/tag1328.xml><?xml version="1.0" encoding="utf-8"?>
<p:tagLst xmlns:a="http://schemas.openxmlformats.org/drawingml/2006/main" xmlns:r="http://schemas.openxmlformats.org/officeDocument/2006/relationships" xmlns:p="http://schemas.openxmlformats.org/presentationml/2006/main">
  <p:tag name="MONE_MU_TEXT PLACEHOLDER 11" val="Top=392.25|Left=821.7795|Width=116.2205|Height=60.12504"/>
</p:tagLst>
</file>

<file path=ppt/tags/tag1329.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33.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30.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331.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32.xml><?xml version="1.0" encoding="utf-8"?>
<p:tagLst xmlns:a="http://schemas.openxmlformats.org/drawingml/2006/main" xmlns:r="http://schemas.openxmlformats.org/officeDocument/2006/relationships" xmlns:p="http://schemas.openxmlformats.org/presentationml/2006/main">
  <p:tag name="MONE_MU_PICTURE PLACEHOLDER 7" val="Top=148.375|Left=368.25|Width=569.75|Height=307.625"/>
</p:tagLst>
</file>

<file path=ppt/tags/tag1333.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334.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1335.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3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3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338.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339.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4.xml><?xml version="1.0" encoding="utf-8"?>
<p:tagLst xmlns:a="http://schemas.openxmlformats.org/drawingml/2006/main" xmlns:r="http://schemas.openxmlformats.org/officeDocument/2006/relationships" xmlns:p="http://schemas.openxmlformats.org/presentationml/2006/main">
  <p:tag name="MONE_MU_PICTURE PLACEHOLDER 7" val="Top=91.2|Left=420.6|Width=462.6|Height=259.8"/>
</p:tagLst>
</file>

<file path=ppt/tags/tag1340.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41.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1342.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43.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344.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45.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46.xml><?xml version="1.0" encoding="utf-8"?>
<p:tagLst xmlns:a="http://schemas.openxmlformats.org/drawingml/2006/main" xmlns:r="http://schemas.openxmlformats.org/officeDocument/2006/relationships" xmlns:p="http://schemas.openxmlformats.org/presentationml/2006/main">
  <p:tag name="MONE_MU_PICTURE PLACEHOLDER 7" val="Top=73.5|Left=526.5|Width=254.25|Height=485.25"/>
</p:tagLst>
</file>

<file path=ppt/tags/tag1347.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48.xml><?xml version="1.0" encoding="utf-8"?>
<p:tagLst xmlns:a="http://schemas.openxmlformats.org/drawingml/2006/main" xmlns:r="http://schemas.openxmlformats.org/officeDocument/2006/relationships" xmlns:p="http://schemas.openxmlformats.org/presentationml/2006/main">
  <p:tag name="MONE_MU_PICTURE 2" val="Top=26.3215|Left=503.6285|Width=300.7433|Height=513.6786"/>
</p:tagLst>
</file>

<file path=ppt/tags/tag1349.xml><?xml version="1.0" encoding="utf-8"?>
<p:tagLst xmlns:a="http://schemas.openxmlformats.org/drawingml/2006/main" xmlns:r="http://schemas.openxmlformats.org/officeDocument/2006/relationships" xmlns:p="http://schemas.openxmlformats.org/presentationml/2006/main">
  <p:tag name="MONE_MU_PICTURE 3" val="Top=19.87504|Left=439.3775|Width=421.7589|Height=520.1249"/>
</p:tagLst>
</file>

<file path=ppt/tags/tag135.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50.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351.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52.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53.xml><?xml version="1.0" encoding="utf-8"?>
<p:tagLst xmlns:a="http://schemas.openxmlformats.org/drawingml/2006/main" xmlns:r="http://schemas.openxmlformats.org/officeDocument/2006/relationships" xmlns:p="http://schemas.openxmlformats.org/presentationml/2006/main">
  <p:tag name="MONE_MU_PICTURE PLACEHOLDER 7" val="Top=66.9374|Left=469.8|Width=366|Height=473.0626"/>
</p:tagLst>
</file>

<file path=ppt/tags/tag1354.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55.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356.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57.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58.xml><?xml version="1.0" encoding="utf-8"?>
<p:tagLst xmlns:a="http://schemas.openxmlformats.org/drawingml/2006/main" xmlns:r="http://schemas.openxmlformats.org/officeDocument/2006/relationships" xmlns:p="http://schemas.openxmlformats.org/presentationml/2006/main">
  <p:tag name="MONE_MU_PICTURE PLACEHOLDER 7" val="Top=91.2|Left=420.6|Width=462.6|Height=259.8"/>
</p:tagLst>
</file>

<file path=ppt/tags/tag1359.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36.xml><?xml version="1.0" encoding="utf-8"?>
<p:tagLst xmlns:a="http://schemas.openxmlformats.org/drawingml/2006/main" xmlns:r="http://schemas.openxmlformats.org/officeDocument/2006/relationships" xmlns:p="http://schemas.openxmlformats.org/presentationml/2006/main">
  <p:tag name="MONE_MU_PICTURE 2" val="Top=70.18417|Left=400.3185|Width=504.1898|Height=401.9296"/>
</p:tagLst>
</file>

<file path=ppt/tags/tag1360.xml><?xml version="1.0" encoding="utf-8"?>
<p:tagLst xmlns:a="http://schemas.openxmlformats.org/drawingml/2006/main" xmlns:r="http://schemas.openxmlformats.org/officeDocument/2006/relationships" xmlns:p="http://schemas.openxmlformats.org/presentationml/2006/main">
  <p:tag name="MONE_MU_PICTURE 2" val="Top=70.18417|Left=400.3185|Width=504.1898|Height=401.9296"/>
</p:tagLst>
</file>

<file path=ppt/tags/tag1361.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362.xml><?xml version="1.0" encoding="utf-8"?>
<p:tagLst xmlns:a="http://schemas.openxmlformats.org/drawingml/2006/main" xmlns:r="http://schemas.openxmlformats.org/officeDocument/2006/relationships" xmlns:p="http://schemas.openxmlformats.org/presentationml/2006/main">
  <p:tag name="MONE_MU_TEXT PLACEHOLDER 6" val="Top=202.8751|Left=19.74992|Width=454.25|Height=180.4999"/>
</p:tagLst>
</file>

<file path=ppt/tags/tag1363.xml><?xml version="1.0" encoding="utf-8"?>
<p:tagLst xmlns:a="http://schemas.openxmlformats.org/drawingml/2006/main" xmlns:r="http://schemas.openxmlformats.org/officeDocument/2006/relationships" xmlns:p="http://schemas.openxmlformats.org/presentationml/2006/main">
  <p:tag name="MONE_MU_TEXT PLACEHOLDER 6" val="Top=202.875|Left=484.75|Width=454.25|Height=180.4999"/>
</p:tagLst>
</file>

<file path=ppt/tags/tag1364.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365.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366.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367.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368.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1369.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137.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370.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1371.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1372.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1373.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1374.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1375.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1376.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1377.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1378.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1379.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138.xml><?xml version="1.0" encoding="utf-8"?>
<p:tagLst xmlns:a="http://schemas.openxmlformats.org/drawingml/2006/main" xmlns:r="http://schemas.openxmlformats.org/officeDocument/2006/relationships" xmlns:p="http://schemas.openxmlformats.org/presentationml/2006/main">
  <p:tag name="MONE_MU_TEXT PLACEHOLDER 6" val="Top=202.8751|Left=19.74992|Width=454.25|Height=180.4999"/>
</p:tagLst>
</file>

<file path=ppt/tags/tag1380.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1381.xml><?xml version="1.0" encoding="utf-8"?>
<p:tagLst xmlns:a="http://schemas.openxmlformats.org/drawingml/2006/main" xmlns:r="http://schemas.openxmlformats.org/officeDocument/2006/relationships" xmlns:p="http://schemas.openxmlformats.org/presentationml/2006/main">
  <p:tag name="MONE_MU_TITLE 1" val="Top=19.87504|Left=19.87496|Width=686.3751|Height=53.62496"/>
</p:tagLst>
</file>

<file path=ppt/tags/tag1382.xml><?xml version="1.0" encoding="utf-8"?>
<p:tagLst xmlns:a="http://schemas.openxmlformats.org/drawingml/2006/main" xmlns:r="http://schemas.openxmlformats.org/officeDocument/2006/relationships" xmlns:p="http://schemas.openxmlformats.org/presentationml/2006/main">
  <p:tag name="MONE_MU_PICTURE PLACEHOLDER 5" val="Top=19.87504|Left=717|Width=222|Height=446.625"/>
</p:tagLst>
</file>

<file path=ppt/tags/tag1383.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384.xml><?xml version="1.0" encoding="utf-8"?>
<p:tagLst xmlns:a="http://schemas.openxmlformats.org/drawingml/2006/main" xmlns:r="http://schemas.openxmlformats.org/officeDocument/2006/relationships" xmlns:p="http://schemas.openxmlformats.org/presentationml/2006/main">
  <p:tag name="MONE_MU_RECTANGLE 9" val="Top=0|Left=480|Width=480|Height=275.125"/>
</p:tagLst>
</file>

<file path=ppt/tags/tag1385.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386.xml><?xml version="1.0" encoding="utf-8"?>
<p:tagLst xmlns:a="http://schemas.openxmlformats.org/drawingml/2006/main" xmlns:r="http://schemas.openxmlformats.org/officeDocument/2006/relationships" xmlns:p="http://schemas.openxmlformats.org/presentationml/2006/main">
  <p:tag name="MONE_MU_TITLE 1" val="Top=370.5|Left=19.87504|Width=454.125|Height=85.5"/>
</p:tagLst>
</file>

<file path=ppt/tags/tag1387.xml><?xml version="1.0" encoding="utf-8"?>
<p:tagLst xmlns:a="http://schemas.openxmlformats.org/drawingml/2006/main" xmlns:r="http://schemas.openxmlformats.org/officeDocument/2006/relationships" xmlns:p="http://schemas.openxmlformats.org/presentationml/2006/main">
  <p:tag name="MONE_MU_PICTURE PLACEHOLDER 6" val="Top=73.5|Left=124.875|Width=232.875|Height=265.5"/>
</p:tagLst>
</file>

<file path=ppt/tags/tag1388.xml><?xml version="1.0" encoding="utf-8"?>
<p:tagLst xmlns:a="http://schemas.openxmlformats.org/drawingml/2006/main" xmlns:r="http://schemas.openxmlformats.org/officeDocument/2006/relationships" xmlns:p="http://schemas.openxmlformats.org/presentationml/2006/main">
  <p:tag name="MONE_MU_TEXT PLACEHOLDER 5" val="Top=63|Left=505.5|Width=84.75|Height=75.00008"/>
</p:tagLst>
</file>

<file path=ppt/tags/tag1389.xml><?xml version="1.0" encoding="utf-8"?>
<p:tagLst xmlns:a="http://schemas.openxmlformats.org/drawingml/2006/main" xmlns:r="http://schemas.openxmlformats.org/officeDocument/2006/relationships" xmlns:p="http://schemas.openxmlformats.org/presentationml/2006/main">
  <p:tag name="MONE_MU_TEXT PLACEHOLDER 11" val="Top=73.5|Left=600.7501|Width=337.2499|Height=138.25"/>
</p:tagLst>
</file>

<file path=ppt/tags/tag139.xml><?xml version="1.0" encoding="utf-8"?>
<p:tagLst xmlns:a="http://schemas.openxmlformats.org/drawingml/2006/main" xmlns:r="http://schemas.openxmlformats.org/officeDocument/2006/relationships" xmlns:p="http://schemas.openxmlformats.org/presentationml/2006/main">
  <p:tag name="MONE_MU_TEXT PLACEHOLDER 6" val="Top=202.875|Left=484.75|Width=454.25|Height=180.4999"/>
</p:tagLst>
</file>

<file path=ppt/tags/tag1390.xml><?xml version="1.0" encoding="utf-8"?>
<p:tagLst xmlns:a="http://schemas.openxmlformats.org/drawingml/2006/main" xmlns:r="http://schemas.openxmlformats.org/officeDocument/2006/relationships" xmlns:p="http://schemas.openxmlformats.org/presentationml/2006/main">
  <p:tag name="MONE_MU_TEXT PLACEHOLDER 5" val="Top=317.75|Left=505.5|Width=84.75|Height=75.00008"/>
</p:tagLst>
</file>

<file path=ppt/tags/tag1391.xml><?xml version="1.0" encoding="utf-8"?>
<p:tagLst xmlns:a="http://schemas.openxmlformats.org/drawingml/2006/main" xmlns:r="http://schemas.openxmlformats.org/officeDocument/2006/relationships" xmlns:p="http://schemas.openxmlformats.org/presentationml/2006/main">
  <p:tag name="MONE_MU_TEXT PLACEHOLDER 11" val="Top=328.25|Left=600.7501|Width=337.2499|Height=138.25"/>
</p:tagLst>
</file>

<file path=ppt/tags/tag1392.xml><?xml version="1.0" encoding="utf-8"?>
<p:tagLst xmlns:a="http://schemas.openxmlformats.org/drawingml/2006/main" xmlns:r="http://schemas.openxmlformats.org/officeDocument/2006/relationships" xmlns:p="http://schemas.openxmlformats.org/presentationml/2006/main">
  <p:tag name="MONE_MU_SLIDE NUMBER PLACEHOLDER 12" val="Top=509.25|Left=19.62504|Width=284.9999|Height=9.75"/>
</p:tagLst>
</file>

<file path=ppt/tags/tag1393.xml><?xml version="1.0" encoding="utf-8"?>
<p:tagLst xmlns:a="http://schemas.openxmlformats.org/drawingml/2006/main" xmlns:r="http://schemas.openxmlformats.org/officeDocument/2006/relationships" xmlns:p="http://schemas.openxmlformats.org/presentationml/2006/main">
  <p:tag name="MONE_MU_TITLE 1" val="Top=73.5|Left=19.87496|Width=918.1249|Height=393"/>
</p:tagLst>
</file>

<file path=ppt/tags/tag1394.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395.xml><?xml version="1.0" encoding="utf-8"?>
<p:tagLst xmlns:a="http://schemas.openxmlformats.org/drawingml/2006/main" xmlns:r="http://schemas.openxmlformats.org/officeDocument/2006/relationships" xmlns:p="http://schemas.openxmlformats.org/presentationml/2006/main">
  <p:tag name="MONE_MU_TITLE 1" val="Top=148.0001|Left=135.6251|Width=803.3749|Height=244.2499"/>
</p:tagLst>
</file>

<file path=ppt/tags/tag1396.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1397.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1398.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1399.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4.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140.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400.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1401.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1402.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1403.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1404.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1405.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140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07.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40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09.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141.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1410.xml><?xml version="1.0" encoding="utf-8"?>
<p:tagLst xmlns:a="http://schemas.openxmlformats.org/drawingml/2006/main" xmlns:r="http://schemas.openxmlformats.org/officeDocument/2006/relationships" xmlns:p="http://schemas.openxmlformats.org/presentationml/2006/main">
  <p:tag name="MONE_MU_PICTURE PLACEHOLDER 5" val="Top=138|Left=303.2983|Width=120.4724|Height=157.8898"/>
</p:tagLst>
</file>

<file path=ppt/tags/tag1411.xml><?xml version="1.0" encoding="utf-8"?>
<p:tagLst xmlns:a="http://schemas.openxmlformats.org/drawingml/2006/main" xmlns:r="http://schemas.openxmlformats.org/officeDocument/2006/relationships" xmlns:p="http://schemas.openxmlformats.org/presentationml/2006/main">
  <p:tag name="MONE_MU_PICTURE PLACEHOLDER 5" val="Top=138|Left=536.2292|Width=120.4724|Height=157.8898"/>
</p:tagLst>
</file>

<file path=ppt/tags/tag1412.xml><?xml version="1.0" encoding="utf-8"?>
<p:tagLst xmlns:a="http://schemas.openxmlformats.org/drawingml/2006/main" xmlns:r="http://schemas.openxmlformats.org/officeDocument/2006/relationships" xmlns:p="http://schemas.openxmlformats.org/presentationml/2006/main">
  <p:tag name="MONE_MU_PICTURE PLACEHOLDER 5" val="Top=138|Left=768.8887|Width=120.4724|Height=157.8898"/>
</p:tagLst>
</file>

<file path=ppt/tags/tag1413.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1414.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1415.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1416.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1417.xml><?xml version="1.0" encoding="utf-8"?>
<p:tagLst xmlns:a="http://schemas.openxmlformats.org/drawingml/2006/main" xmlns:r="http://schemas.openxmlformats.org/officeDocument/2006/relationships" xmlns:p="http://schemas.openxmlformats.org/presentationml/2006/main">
  <p:tag name="MONE_MU_SLIDE NUMBER PLACEHOLDER 11" val="Top=509.25|Left=19.62504|Width=284.9999|Height=9.75"/>
</p:tagLst>
</file>

<file path=ppt/tags/tag1418.xml><?xml version="1.0" encoding="utf-8"?>
<p:tagLst xmlns:a="http://schemas.openxmlformats.org/drawingml/2006/main" xmlns:r="http://schemas.openxmlformats.org/officeDocument/2006/relationships" xmlns:p="http://schemas.openxmlformats.org/presentationml/2006/main">
  <p:tag name="MONE_MU_PICTURE PLACEHOLDER 5" val="Top=137.9999|Left=718.3749|Width=222.5684|Height=168.7599"/>
</p:tagLst>
</file>

<file path=ppt/tags/tag1419.xml><?xml version="1.0" encoding="utf-8"?>
<p:tagLst xmlns:a="http://schemas.openxmlformats.org/drawingml/2006/main" xmlns:r="http://schemas.openxmlformats.org/officeDocument/2006/relationships" xmlns:p="http://schemas.openxmlformats.org/presentationml/2006/main">
  <p:tag name="MONE_MU_PICTURE PLACEHOLDER 5" val="Top=137.9999|Left=485.75|Width=222.5684|Height=168.7599"/>
</p:tagLst>
</file>

<file path=ppt/tags/tag142.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1420.xml><?xml version="1.0" encoding="utf-8"?>
<p:tagLst xmlns:a="http://schemas.openxmlformats.org/drawingml/2006/main" xmlns:r="http://schemas.openxmlformats.org/officeDocument/2006/relationships" xmlns:p="http://schemas.openxmlformats.org/presentationml/2006/main">
  <p:tag name="MONE_MU_PICTURE PLACEHOLDER 5" val="Top=137.9999|Left=252.4999|Width=222.5684|Height=168.7599"/>
</p:tagLst>
</file>

<file path=ppt/tags/tag142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22.xml><?xml version="1.0" encoding="utf-8"?>
<p:tagLst xmlns:a="http://schemas.openxmlformats.org/drawingml/2006/main" xmlns:r="http://schemas.openxmlformats.org/officeDocument/2006/relationships" xmlns:p="http://schemas.openxmlformats.org/presentationml/2006/main">
  <p:tag name="MONE_MU_PICTURE PLACEHOLDER 5" val="Top=137.9999|Left=19.87496|Width=222.5684|Height=168.7599"/>
</p:tagLst>
</file>

<file path=ppt/tags/tag1423.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1424.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1425.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1426.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142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428.xml><?xml version="1.0" encoding="utf-8"?>
<p:tagLst xmlns:a="http://schemas.openxmlformats.org/drawingml/2006/main" xmlns:r="http://schemas.openxmlformats.org/officeDocument/2006/relationships" xmlns:p="http://schemas.openxmlformats.org/presentationml/2006/main">
  <p:tag name="MONE_MU_STRAIGHT CONNECTOR 19" val="Top=307.3795|Left=20.08811|Width=222.5684|Height=0"/>
</p:tagLst>
</file>

<file path=ppt/tags/tag1429.xml><?xml version="1.0" encoding="utf-8"?>
<p:tagLst xmlns:a="http://schemas.openxmlformats.org/drawingml/2006/main" xmlns:r="http://schemas.openxmlformats.org/officeDocument/2006/relationships" xmlns:p="http://schemas.openxmlformats.org/presentationml/2006/main">
  <p:tag name="MONE_MU_STRAIGHT CONNECTOR 20" val="Top=307.2756|Left=252.4728|Width=222.5684|Height=0"/>
</p:tagLst>
</file>

<file path=ppt/tags/tag143.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1430.xml><?xml version="1.0" encoding="utf-8"?>
<p:tagLst xmlns:a="http://schemas.openxmlformats.org/drawingml/2006/main" xmlns:r="http://schemas.openxmlformats.org/officeDocument/2006/relationships" xmlns:p="http://schemas.openxmlformats.org/presentationml/2006/main">
  <p:tag name="MONE_MU_STRAIGHT CONNECTOR 21" val="Top=307.2756|Left=485.9569|Width=222.5684|Height=0"/>
</p:tagLst>
</file>

<file path=ppt/tags/tag1431.xml><?xml version="1.0" encoding="utf-8"?>
<p:tagLst xmlns:a="http://schemas.openxmlformats.org/drawingml/2006/main" xmlns:r="http://schemas.openxmlformats.org/officeDocument/2006/relationships" xmlns:p="http://schemas.openxmlformats.org/presentationml/2006/main">
  <p:tag name="MONE_MU_STRAIGHT CONNECTOR 22" val="Top=307.2756|Left=718.2944|Width=222.5684|Height=0"/>
</p:tagLst>
</file>

<file path=ppt/tags/tag1432.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33.xml><?xml version="1.0" encoding="utf-8"?>
<p:tagLst xmlns:a="http://schemas.openxmlformats.org/drawingml/2006/main" xmlns:r="http://schemas.openxmlformats.org/officeDocument/2006/relationships" xmlns:p="http://schemas.openxmlformats.org/presentationml/2006/main">
  <p:tag name="MONE_MU_CONTENT PLACEHOLDER 5" val="Top=138|Left=19.87504|Width=918.1249|Height=328.4999"/>
</p:tagLst>
</file>

<file path=ppt/tags/tag1434.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43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36.xml><?xml version="1.0" encoding="utf-8"?>
<p:tagLst xmlns:a="http://schemas.openxmlformats.org/drawingml/2006/main" xmlns:r="http://schemas.openxmlformats.org/officeDocument/2006/relationships" xmlns:p="http://schemas.openxmlformats.org/presentationml/2006/main">
  <p:tag name="MONE_MU_CHART PLACEHOLDER 5" val="Top=138|Left=19.87504|Width=918.1249|Height=328.4999"/>
</p:tagLst>
</file>

<file path=ppt/tags/tag1437.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43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39.xml><?xml version="1.0" encoding="utf-8"?>
<p:tagLst xmlns:a="http://schemas.openxmlformats.org/drawingml/2006/main" xmlns:r="http://schemas.openxmlformats.org/officeDocument/2006/relationships" xmlns:p="http://schemas.openxmlformats.org/presentationml/2006/main">
  <p:tag name="MONE_MU_PICTURE PLACEHOLDER 5" val="Top=138|Left=19.87504|Width=918.1249|Height=328.5"/>
</p:tagLst>
</file>

<file path=ppt/tags/tag144.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1440.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44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42.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1443.xml><?xml version="1.0" encoding="utf-8"?>
<p:tagLst xmlns:a="http://schemas.openxmlformats.org/drawingml/2006/main" xmlns:r="http://schemas.openxmlformats.org/officeDocument/2006/relationships" xmlns:p="http://schemas.openxmlformats.org/presentationml/2006/main">
  <p:tag name="MONE_MU_CONTENT PLACEHOLDER 5" val="Top=138|Left=486.0002|Width=454.125|Height=328.4999"/>
</p:tagLst>
</file>

<file path=ppt/tags/tag1444.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44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46.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1447.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1448.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449.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145.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1450.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51.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145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1453.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1454.xml><?xml version="1.0" encoding="utf-8"?>
<p:tagLst xmlns:a="http://schemas.openxmlformats.org/drawingml/2006/main" xmlns:r="http://schemas.openxmlformats.org/officeDocument/2006/relationships" xmlns:p="http://schemas.openxmlformats.org/presentationml/2006/main">
  <p:tag name="MONE_MU_CONTENT PLACEHOLDER 5" val="Top=138.0001|Left=19.62504|Width=454.125|Height=159.0001"/>
</p:tagLst>
</file>

<file path=ppt/tags/tag1455.xml><?xml version="1.0" encoding="utf-8"?>
<p:tagLst xmlns:a="http://schemas.openxmlformats.org/drawingml/2006/main" xmlns:r="http://schemas.openxmlformats.org/officeDocument/2006/relationships" xmlns:p="http://schemas.openxmlformats.org/presentationml/2006/main">
  <p:tag name="MONE_MU_CONTENT PLACEHOLDER 5" val="Top=307.4999|Left=19.62504|Width=454.125|Height=159.0001"/>
</p:tagLst>
</file>

<file path=ppt/tags/tag145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457.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458.xml><?xml version="1.0" encoding="utf-8"?>
<p:tagLst xmlns:a="http://schemas.openxmlformats.org/drawingml/2006/main" xmlns:r="http://schemas.openxmlformats.org/officeDocument/2006/relationships" xmlns:p="http://schemas.openxmlformats.org/presentationml/2006/main">
  <p:tag name="MONE_MU_GRAPHIC 14" val="Top=-7.874016E-05|Left=638.0652|Width=321.9347|Height=540.0001"/>
</p:tagLst>
</file>

<file path=ppt/tags/tag1459.xml><?xml version="1.0" encoding="utf-8"?>
<p:tagLst xmlns:a="http://schemas.openxmlformats.org/drawingml/2006/main" xmlns:r="http://schemas.openxmlformats.org/officeDocument/2006/relationships" xmlns:p="http://schemas.openxmlformats.org/presentationml/2006/main">
  <p:tag name="MONE_MU_PICTURE 4" val="Top=484.2906|Left=310.08|Width=339.84|Height=34.91126"/>
</p:tagLst>
</file>

<file path=ppt/tags/tag146.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1460.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1461.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1462.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1463.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1464.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1465.xml><?xml version="1.0" encoding="utf-8"?>
<p:tagLst xmlns:a="http://schemas.openxmlformats.org/drawingml/2006/main" xmlns:r="http://schemas.openxmlformats.org/officeDocument/2006/relationships" xmlns:p="http://schemas.openxmlformats.org/presentationml/2006/main">
  <p:tag name="MONE_MU_GRAPHIC 12" val="Top=0|Left=636.7806|Width=323.2194|Height=540"/>
</p:tagLst>
</file>

<file path=ppt/tags/tag1466.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1467.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1468.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1469.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147.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1470.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1471.xml><?xml version="1.0" encoding="utf-8"?>
<p:tagLst xmlns:a="http://schemas.openxmlformats.org/drawingml/2006/main" xmlns:r="http://schemas.openxmlformats.org/officeDocument/2006/relationships" xmlns:p="http://schemas.openxmlformats.org/presentationml/2006/main">
  <p:tag name="MONE_MU_PICTURE 2" val="Top=484.0566|Left=309.1087|Width=340.1575|Height=34.94339"/>
</p:tagLst>
</file>

<file path=ppt/tags/tag1472.xml><?xml version="1.0" encoding="utf-8"?>
<p:tagLst xmlns:a="http://schemas.openxmlformats.org/drawingml/2006/main" xmlns:r="http://schemas.openxmlformats.org/officeDocument/2006/relationships" xmlns:p="http://schemas.openxmlformats.org/presentationml/2006/main">
  <p:tag name="MONE_MU_TITLE 1" val="Top=19.87504|Left=19.87504|Width=549.1251|Height=53.62496"/>
</p:tagLst>
</file>

<file path=ppt/tags/tag1473.xml><?xml version="1.0" encoding="utf-8"?>
<p:tagLst xmlns:a="http://schemas.openxmlformats.org/drawingml/2006/main" xmlns:r="http://schemas.openxmlformats.org/officeDocument/2006/relationships" xmlns:p="http://schemas.openxmlformats.org/presentationml/2006/main">
  <p:tag name="MONE_MU_TEXT PLACEHOLDER 5" val="Top=84|Left=19.87504|Width=549.1249|Height=382.5"/>
</p:tagLst>
</file>

<file path=ppt/tags/tag1474.xml><?xml version="1.0" encoding="utf-8"?>
<p:tagLst xmlns:a="http://schemas.openxmlformats.org/drawingml/2006/main" xmlns:r="http://schemas.openxmlformats.org/officeDocument/2006/relationships" xmlns:p="http://schemas.openxmlformats.org/presentationml/2006/main">
  <p:tag name="MONE_MU_PICTURE PLACEHOLDER 7" val="Top=0|Left=590.25|Width=369.75|Height=540"/>
</p:tagLst>
</file>

<file path=ppt/tags/tag1475.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476.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1477.xml><?xml version="1.0" encoding="utf-8"?>
<p:tagLst xmlns:a="http://schemas.openxmlformats.org/drawingml/2006/main" xmlns:r="http://schemas.openxmlformats.org/officeDocument/2006/relationships" xmlns:p="http://schemas.openxmlformats.org/presentationml/2006/main">
  <p:tag name="MONE_MU_TEXT PLACEHOLDER 4" val="Top=245.5|Left=19.87504|Width=454.125|Height=47.83929"/>
</p:tagLst>
</file>

<file path=ppt/tags/tag1478.xml><?xml version="1.0" encoding="utf-8"?>
<p:tagLst xmlns:a="http://schemas.openxmlformats.org/drawingml/2006/main" xmlns:r="http://schemas.openxmlformats.org/officeDocument/2006/relationships" xmlns:p="http://schemas.openxmlformats.org/presentationml/2006/main">
  <p:tag name="MONE_MU_TITLE 1" val="Top=84|Left=19.87504|Width=454.125|Height=130.75"/>
</p:tagLst>
</file>

<file path=ppt/tags/tag148.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149.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15.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150.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151.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152.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153.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154.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155.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156.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157.xml><?xml version="1.0" encoding="utf-8"?>
<p:tagLst xmlns:a="http://schemas.openxmlformats.org/drawingml/2006/main" xmlns:r="http://schemas.openxmlformats.org/officeDocument/2006/relationships" xmlns:p="http://schemas.openxmlformats.org/presentationml/2006/main">
  <p:tag name="MONE_MU_TITLE 1" val="Top=19.87504|Left=19.87496|Width=686.3751|Height=53.62496"/>
</p:tagLst>
</file>

<file path=ppt/tags/tag158.xml><?xml version="1.0" encoding="utf-8"?>
<p:tagLst xmlns:a="http://schemas.openxmlformats.org/drawingml/2006/main" xmlns:r="http://schemas.openxmlformats.org/officeDocument/2006/relationships" xmlns:p="http://schemas.openxmlformats.org/presentationml/2006/main">
  <p:tag name="MONE_MU_PICTURE PLACEHOLDER 5" val="Top=19.87504|Left=717|Width=222|Height=446.625"/>
</p:tagLst>
</file>

<file path=ppt/tags/tag159.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16.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160.xml><?xml version="1.0" encoding="utf-8"?>
<p:tagLst xmlns:a="http://schemas.openxmlformats.org/drawingml/2006/main" xmlns:r="http://schemas.openxmlformats.org/officeDocument/2006/relationships" xmlns:p="http://schemas.openxmlformats.org/presentationml/2006/main">
  <p:tag name="MONE_MU_RECTANGLE 9" val="Top=0|Left=480|Width=480|Height=275.125"/>
</p:tagLst>
</file>

<file path=ppt/tags/tag161.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162.xml><?xml version="1.0" encoding="utf-8"?>
<p:tagLst xmlns:a="http://schemas.openxmlformats.org/drawingml/2006/main" xmlns:r="http://schemas.openxmlformats.org/officeDocument/2006/relationships" xmlns:p="http://schemas.openxmlformats.org/presentationml/2006/main">
  <p:tag name="MONE_MU_TITLE 1" val="Top=370.5|Left=19.87504|Width=454.125|Height=85.5"/>
</p:tagLst>
</file>

<file path=ppt/tags/tag163.xml><?xml version="1.0" encoding="utf-8"?>
<p:tagLst xmlns:a="http://schemas.openxmlformats.org/drawingml/2006/main" xmlns:r="http://schemas.openxmlformats.org/officeDocument/2006/relationships" xmlns:p="http://schemas.openxmlformats.org/presentationml/2006/main">
  <p:tag name="MONE_MU_PICTURE PLACEHOLDER 6" val="Top=73.5|Left=124.875|Width=232.875|Height=265.5"/>
</p:tagLst>
</file>

<file path=ppt/tags/tag164.xml><?xml version="1.0" encoding="utf-8"?>
<p:tagLst xmlns:a="http://schemas.openxmlformats.org/drawingml/2006/main" xmlns:r="http://schemas.openxmlformats.org/officeDocument/2006/relationships" xmlns:p="http://schemas.openxmlformats.org/presentationml/2006/main">
  <p:tag name="MONE_MU_TEXT PLACEHOLDER 5" val="Top=63|Left=505.5|Width=84.75|Height=75.00008"/>
</p:tagLst>
</file>

<file path=ppt/tags/tag165.xml><?xml version="1.0" encoding="utf-8"?>
<p:tagLst xmlns:a="http://schemas.openxmlformats.org/drawingml/2006/main" xmlns:r="http://schemas.openxmlformats.org/officeDocument/2006/relationships" xmlns:p="http://schemas.openxmlformats.org/presentationml/2006/main">
  <p:tag name="MONE_MU_TEXT PLACEHOLDER 11" val="Top=73.5|Left=600.7501|Width=337.2499|Height=138.25"/>
</p:tagLst>
</file>

<file path=ppt/tags/tag166.xml><?xml version="1.0" encoding="utf-8"?>
<p:tagLst xmlns:a="http://schemas.openxmlformats.org/drawingml/2006/main" xmlns:r="http://schemas.openxmlformats.org/officeDocument/2006/relationships" xmlns:p="http://schemas.openxmlformats.org/presentationml/2006/main">
  <p:tag name="MONE_MU_TEXT PLACEHOLDER 5" val="Top=317.75|Left=505.5|Width=84.75|Height=75.00008"/>
</p:tagLst>
</file>

<file path=ppt/tags/tag167.xml><?xml version="1.0" encoding="utf-8"?>
<p:tagLst xmlns:a="http://schemas.openxmlformats.org/drawingml/2006/main" xmlns:r="http://schemas.openxmlformats.org/officeDocument/2006/relationships" xmlns:p="http://schemas.openxmlformats.org/presentationml/2006/main">
  <p:tag name="MONE_MU_TEXT PLACEHOLDER 11" val="Top=328.25|Left=600.7501|Width=337.2499|Height=138.25"/>
</p:tagLst>
</file>

<file path=ppt/tags/tag168.xml><?xml version="1.0" encoding="utf-8"?>
<p:tagLst xmlns:a="http://schemas.openxmlformats.org/drawingml/2006/main" xmlns:r="http://schemas.openxmlformats.org/officeDocument/2006/relationships" xmlns:p="http://schemas.openxmlformats.org/presentationml/2006/main">
  <p:tag name="MONE_MU_SLIDE NUMBER PLACEHOLDER 12" val="Top=509.25|Left=19.62504|Width=284.9999|Height=9.75"/>
</p:tagLst>
</file>

<file path=ppt/tags/tag169.xml><?xml version="1.0" encoding="utf-8"?>
<p:tagLst xmlns:a="http://schemas.openxmlformats.org/drawingml/2006/main" xmlns:r="http://schemas.openxmlformats.org/officeDocument/2006/relationships" xmlns:p="http://schemas.openxmlformats.org/presentationml/2006/main">
  <p:tag name="MONE_MU_TITLE 1" val="Top=73.5|Left=19.87496|Width=918.1249|Height=393"/>
</p:tagLst>
</file>

<file path=ppt/tags/tag17.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170.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71.xml><?xml version="1.0" encoding="utf-8"?>
<p:tagLst xmlns:a="http://schemas.openxmlformats.org/drawingml/2006/main" xmlns:r="http://schemas.openxmlformats.org/officeDocument/2006/relationships" xmlns:p="http://schemas.openxmlformats.org/presentationml/2006/main">
  <p:tag name="MONE_MU_TITLE 1" val="Top=148.0001|Left=135.6251|Width=803.3749|Height=244.2499"/>
</p:tagLst>
</file>

<file path=ppt/tags/tag172.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173.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174.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175.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176.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177.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178.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179.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18.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180.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181.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182.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83.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184.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85.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186.xml><?xml version="1.0" encoding="utf-8"?>
<p:tagLst xmlns:a="http://schemas.openxmlformats.org/drawingml/2006/main" xmlns:r="http://schemas.openxmlformats.org/officeDocument/2006/relationships" xmlns:p="http://schemas.openxmlformats.org/presentationml/2006/main">
  <p:tag name="MONE_MU_PICTURE PLACEHOLDER 5" val="Top=138|Left=303.2983|Width=120.4724|Height=157.8898"/>
</p:tagLst>
</file>

<file path=ppt/tags/tag187.xml><?xml version="1.0" encoding="utf-8"?>
<p:tagLst xmlns:a="http://schemas.openxmlformats.org/drawingml/2006/main" xmlns:r="http://schemas.openxmlformats.org/officeDocument/2006/relationships" xmlns:p="http://schemas.openxmlformats.org/presentationml/2006/main">
  <p:tag name="MONE_MU_PICTURE PLACEHOLDER 5" val="Top=138|Left=536.2292|Width=120.4724|Height=157.8898"/>
</p:tagLst>
</file>

<file path=ppt/tags/tag188.xml><?xml version="1.0" encoding="utf-8"?>
<p:tagLst xmlns:a="http://schemas.openxmlformats.org/drawingml/2006/main" xmlns:r="http://schemas.openxmlformats.org/officeDocument/2006/relationships" xmlns:p="http://schemas.openxmlformats.org/presentationml/2006/main">
  <p:tag name="MONE_MU_PICTURE PLACEHOLDER 5" val="Top=138|Left=768.8887|Width=120.4724|Height=157.8898"/>
</p:tagLst>
</file>

<file path=ppt/tags/tag189.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19.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190.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191.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192.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193.xml><?xml version="1.0" encoding="utf-8"?>
<p:tagLst xmlns:a="http://schemas.openxmlformats.org/drawingml/2006/main" xmlns:r="http://schemas.openxmlformats.org/officeDocument/2006/relationships" xmlns:p="http://schemas.openxmlformats.org/presentationml/2006/main">
  <p:tag name="MONE_MU_SLIDE NUMBER PLACEHOLDER 11" val="Top=509.25|Left=19.62504|Width=284.9999|Height=9.75"/>
</p:tagLst>
</file>

<file path=ppt/tags/tag194.xml><?xml version="1.0" encoding="utf-8"?>
<p:tagLst xmlns:a="http://schemas.openxmlformats.org/drawingml/2006/main" xmlns:r="http://schemas.openxmlformats.org/officeDocument/2006/relationships" xmlns:p="http://schemas.openxmlformats.org/presentationml/2006/main">
  <p:tag name="MONE_MU_PICTURE PLACEHOLDER 5" val="Top=137.9999|Left=718.3749|Width=222.5684|Height=168.7599"/>
</p:tagLst>
</file>

<file path=ppt/tags/tag195.xml><?xml version="1.0" encoding="utf-8"?>
<p:tagLst xmlns:a="http://schemas.openxmlformats.org/drawingml/2006/main" xmlns:r="http://schemas.openxmlformats.org/officeDocument/2006/relationships" xmlns:p="http://schemas.openxmlformats.org/presentationml/2006/main">
  <p:tag name="MONE_MU_PICTURE PLACEHOLDER 5" val="Top=137.9999|Left=485.75|Width=222.5684|Height=168.7599"/>
</p:tagLst>
</file>

<file path=ppt/tags/tag196.xml><?xml version="1.0" encoding="utf-8"?>
<p:tagLst xmlns:a="http://schemas.openxmlformats.org/drawingml/2006/main" xmlns:r="http://schemas.openxmlformats.org/officeDocument/2006/relationships" xmlns:p="http://schemas.openxmlformats.org/presentationml/2006/main">
  <p:tag name="MONE_MU_PICTURE PLACEHOLDER 5" val="Top=137.9999|Left=252.4999|Width=222.5684|Height=168.7599"/>
</p:tagLst>
</file>

<file path=ppt/tags/tag197.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198.xml><?xml version="1.0" encoding="utf-8"?>
<p:tagLst xmlns:a="http://schemas.openxmlformats.org/drawingml/2006/main" xmlns:r="http://schemas.openxmlformats.org/officeDocument/2006/relationships" xmlns:p="http://schemas.openxmlformats.org/presentationml/2006/main">
  <p:tag name="MONE_MU_PICTURE PLACEHOLDER 5" val="Top=137.9999|Left=19.87496|Width=222.5684|Height=168.7599"/>
</p:tagLst>
</file>

<file path=ppt/tags/tag199.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2.xml><?xml version="1.0" encoding="utf-8"?>
<p:tagLst xmlns:a="http://schemas.openxmlformats.org/drawingml/2006/main" xmlns:r="http://schemas.openxmlformats.org/officeDocument/2006/relationships" xmlns:p="http://schemas.openxmlformats.org/presentationml/2006/main">
  <p:tag name="MONE_MU_TITLE PLACEHOLDER 1" val="Top=19.87504|Left=19.87496|Width=918.1249|Height=53.62496"/>
</p:tagLst>
</file>

<file path=ppt/tags/tag20.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200.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201.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202.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203.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204.xml><?xml version="1.0" encoding="utf-8"?>
<p:tagLst xmlns:a="http://schemas.openxmlformats.org/drawingml/2006/main" xmlns:r="http://schemas.openxmlformats.org/officeDocument/2006/relationships" xmlns:p="http://schemas.openxmlformats.org/presentationml/2006/main">
  <p:tag name="MONE_MU_STRAIGHT CONNECTOR 19" val="Top=307.3795|Left=20.08811|Width=222.5684|Height=0"/>
</p:tagLst>
</file>

<file path=ppt/tags/tag205.xml><?xml version="1.0" encoding="utf-8"?>
<p:tagLst xmlns:a="http://schemas.openxmlformats.org/drawingml/2006/main" xmlns:r="http://schemas.openxmlformats.org/officeDocument/2006/relationships" xmlns:p="http://schemas.openxmlformats.org/presentationml/2006/main">
  <p:tag name="MONE_MU_STRAIGHT CONNECTOR 20" val="Top=307.2756|Left=252.4728|Width=222.5684|Height=0"/>
</p:tagLst>
</file>

<file path=ppt/tags/tag206.xml><?xml version="1.0" encoding="utf-8"?>
<p:tagLst xmlns:a="http://schemas.openxmlformats.org/drawingml/2006/main" xmlns:r="http://schemas.openxmlformats.org/officeDocument/2006/relationships" xmlns:p="http://schemas.openxmlformats.org/presentationml/2006/main">
  <p:tag name="MONE_MU_STRAIGHT CONNECTOR 21" val="Top=307.2756|Left=485.9569|Width=222.5684|Height=0"/>
</p:tagLst>
</file>

<file path=ppt/tags/tag207.xml><?xml version="1.0" encoding="utf-8"?>
<p:tagLst xmlns:a="http://schemas.openxmlformats.org/drawingml/2006/main" xmlns:r="http://schemas.openxmlformats.org/officeDocument/2006/relationships" xmlns:p="http://schemas.openxmlformats.org/presentationml/2006/main">
  <p:tag name="MONE_MU_STRAIGHT CONNECTOR 22" val="Top=307.2756|Left=718.2944|Width=222.5684|Height=0"/>
</p:tagLst>
</file>

<file path=ppt/tags/tag20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09.xml><?xml version="1.0" encoding="utf-8"?>
<p:tagLst xmlns:a="http://schemas.openxmlformats.org/drawingml/2006/main" xmlns:r="http://schemas.openxmlformats.org/officeDocument/2006/relationships" xmlns:p="http://schemas.openxmlformats.org/presentationml/2006/main">
  <p:tag name="MONE_MU_CONTENT PLACEHOLDER 5" val="Top=138|Left=19.87504|Width=918.1249|Height=328.4999"/>
</p:tagLst>
</file>

<file path=ppt/tags/tag21.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210.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21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12.xml><?xml version="1.0" encoding="utf-8"?>
<p:tagLst xmlns:a="http://schemas.openxmlformats.org/drawingml/2006/main" xmlns:r="http://schemas.openxmlformats.org/officeDocument/2006/relationships" xmlns:p="http://schemas.openxmlformats.org/presentationml/2006/main">
  <p:tag name="MONE_MU_CHART PLACEHOLDER 5" val="Top=138|Left=19.87504|Width=918.1249|Height=328.4999"/>
</p:tagLst>
</file>

<file path=ppt/tags/tag213.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214.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15.xml><?xml version="1.0" encoding="utf-8"?>
<p:tagLst xmlns:a="http://schemas.openxmlformats.org/drawingml/2006/main" xmlns:r="http://schemas.openxmlformats.org/officeDocument/2006/relationships" xmlns:p="http://schemas.openxmlformats.org/presentationml/2006/main">
  <p:tag name="MONE_MU_PICTURE PLACEHOLDER 5" val="Top=138|Left=19.87504|Width=918.1249|Height=328.5"/>
</p:tagLst>
</file>

<file path=ppt/tags/tag216.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217.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18.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219.xml><?xml version="1.0" encoding="utf-8"?>
<p:tagLst xmlns:a="http://schemas.openxmlformats.org/drawingml/2006/main" xmlns:r="http://schemas.openxmlformats.org/officeDocument/2006/relationships" xmlns:p="http://schemas.openxmlformats.org/presentationml/2006/main">
  <p:tag name="MONE_MU_CONTENT PLACEHOLDER 5" val="Top=138|Left=486.0002|Width=454.125|Height=328.4999"/>
</p:tagLst>
</file>

<file path=ppt/tags/tag22.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220.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22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22.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223.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224.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225.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22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27.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228.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229.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23.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230.xml><?xml version="1.0" encoding="utf-8"?>
<p:tagLst xmlns:a="http://schemas.openxmlformats.org/drawingml/2006/main" xmlns:r="http://schemas.openxmlformats.org/officeDocument/2006/relationships" xmlns:p="http://schemas.openxmlformats.org/presentationml/2006/main">
  <p:tag name="MONE_MU_CONTENT PLACEHOLDER 5" val="Top=138.0001|Left=19.62504|Width=454.125|Height=159.0001"/>
</p:tagLst>
</file>

<file path=ppt/tags/tag231.xml><?xml version="1.0" encoding="utf-8"?>
<p:tagLst xmlns:a="http://schemas.openxmlformats.org/drawingml/2006/main" xmlns:r="http://schemas.openxmlformats.org/officeDocument/2006/relationships" xmlns:p="http://schemas.openxmlformats.org/presentationml/2006/main">
  <p:tag name="MONE_MU_CONTENT PLACEHOLDER 5" val="Top=307.4999|Left=19.62504|Width=454.125|Height=159.0001"/>
</p:tagLst>
</file>

<file path=ppt/tags/tag232.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233.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234.xml><?xml version="1.0" encoding="utf-8"?>
<p:tagLst xmlns:a="http://schemas.openxmlformats.org/drawingml/2006/main" xmlns:r="http://schemas.openxmlformats.org/officeDocument/2006/relationships" xmlns:p="http://schemas.openxmlformats.org/presentationml/2006/main">
  <p:tag name="MONE_MU_GRAPHIC 14" val="Top=-7.874016E-05|Left=638.0652|Width=321.9347|Height=540.0001"/>
</p:tagLst>
</file>

<file path=ppt/tags/tag235.xml><?xml version="1.0" encoding="utf-8"?>
<p:tagLst xmlns:a="http://schemas.openxmlformats.org/drawingml/2006/main" xmlns:r="http://schemas.openxmlformats.org/officeDocument/2006/relationships" xmlns:p="http://schemas.openxmlformats.org/presentationml/2006/main">
  <p:tag name="MONE_MU_PICTURE 4" val="Top=484.2906|Left=310.08|Width=339.84|Height=34.91126"/>
</p:tagLst>
</file>

<file path=ppt/tags/tag236.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237.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238.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239.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24.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240.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241.xml><?xml version="1.0" encoding="utf-8"?>
<p:tagLst xmlns:a="http://schemas.openxmlformats.org/drawingml/2006/main" xmlns:r="http://schemas.openxmlformats.org/officeDocument/2006/relationships" xmlns:p="http://schemas.openxmlformats.org/presentationml/2006/main">
  <p:tag name="MONE_MU_GRAPHIC 12" val="Top=0|Left=636.7806|Width=323.2194|Height=540"/>
</p:tagLst>
</file>

<file path=ppt/tags/tag242.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243.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244.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245.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246.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247.xml><?xml version="1.0" encoding="utf-8"?>
<p:tagLst xmlns:a="http://schemas.openxmlformats.org/drawingml/2006/main" xmlns:r="http://schemas.openxmlformats.org/officeDocument/2006/relationships" xmlns:p="http://schemas.openxmlformats.org/presentationml/2006/main">
  <p:tag name="MONE_MU_PICTURE 2" val="Top=484.0566|Left=309.1087|Width=340.1575|Height=34.94339"/>
</p:tagLst>
</file>

<file path=ppt/tags/tag248.xml><?xml version="1.0" encoding="utf-8"?>
<p:tagLst xmlns:a="http://schemas.openxmlformats.org/drawingml/2006/main" xmlns:r="http://schemas.openxmlformats.org/officeDocument/2006/relationships" xmlns:p="http://schemas.openxmlformats.org/presentationml/2006/main">
  <p:tag name="MONE_MU_TITLE 1" val="Top=19.87504|Left=19.87504|Width=549.1251|Height=53.62496"/>
</p:tagLst>
</file>

<file path=ppt/tags/tag249.xml><?xml version="1.0" encoding="utf-8"?>
<p:tagLst xmlns:a="http://schemas.openxmlformats.org/drawingml/2006/main" xmlns:r="http://schemas.openxmlformats.org/officeDocument/2006/relationships" xmlns:p="http://schemas.openxmlformats.org/presentationml/2006/main">
  <p:tag name="MONE_MU_TEXT PLACEHOLDER 5" val="Top=84|Left=19.87504|Width=549.1249|Height=382.5"/>
</p:tagLst>
</file>

<file path=ppt/tags/tag25.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250.xml><?xml version="1.0" encoding="utf-8"?>
<p:tagLst xmlns:a="http://schemas.openxmlformats.org/drawingml/2006/main" xmlns:r="http://schemas.openxmlformats.org/officeDocument/2006/relationships" xmlns:p="http://schemas.openxmlformats.org/presentationml/2006/main">
  <p:tag name="MONE_MU_PICTURE PLACEHOLDER 7" val="Top=0|Left=590.25|Width=369.75|Height=540"/>
</p:tagLst>
</file>

<file path=ppt/tags/tag25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252.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253.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254.xml><?xml version="1.0" encoding="utf-8"?>
<p:tagLst xmlns:a="http://schemas.openxmlformats.org/drawingml/2006/main" xmlns:r="http://schemas.openxmlformats.org/officeDocument/2006/relationships" xmlns:p="http://schemas.openxmlformats.org/presentationml/2006/main">
  <p:tag name="MONE_MU_TITLE PLACEHOLDER 1" val="Top=19.87504|Left=19.87496|Width=918.1249|Height=53.62496"/>
</p:tagLst>
</file>

<file path=ppt/tags/tag255.xml><?xml version="1.0" encoding="utf-8"?>
<p:tagLst xmlns:a="http://schemas.openxmlformats.org/drawingml/2006/main" xmlns:r="http://schemas.openxmlformats.org/officeDocument/2006/relationships" xmlns:p="http://schemas.openxmlformats.org/presentationml/2006/main">
  <p:tag name="MONE_MU_TEXT PLACEHOLDER 2" val="Top=148.375|Left=19.87496|Width=919.1249|Height=340.125"/>
</p:tagLst>
</file>

<file path=ppt/tags/tag256.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257.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258.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259.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26.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260.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261.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262.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263.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264.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265.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266.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267.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268.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269.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27.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270.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271.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272.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273.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274.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275.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276.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277.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278.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279.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28.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280.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281.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282.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283.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284.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285.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286.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287.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288.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289.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29.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290.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291.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292.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293.xml><?xml version="1.0" encoding="utf-8"?>
<p:tagLst xmlns:a="http://schemas.openxmlformats.org/drawingml/2006/main" xmlns:r="http://schemas.openxmlformats.org/officeDocument/2006/relationships" xmlns:p="http://schemas.openxmlformats.org/presentationml/2006/main">
  <p:tag name="MONE_MU_TEXT PLACEHOLDER 8" val="Top=347.25|Left=19.87504|Width=454.125|Height=67.49992"/>
</p:tagLst>
</file>

<file path=ppt/tags/tag294.xml><?xml version="1.0" encoding="utf-8"?>
<p:tagLst xmlns:a="http://schemas.openxmlformats.org/drawingml/2006/main" xmlns:r="http://schemas.openxmlformats.org/officeDocument/2006/relationships" xmlns:p="http://schemas.openxmlformats.org/presentationml/2006/main">
  <p:tag name="MONE_MU_TITLE 3" val="Top=84|Left=19.87504|Width=454.125|Height=130.75"/>
</p:tagLst>
</file>

<file path=ppt/tags/tag295.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296.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297.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298.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299.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3.xml><?xml version="1.0" encoding="utf-8"?>
<p:tagLst xmlns:a="http://schemas.openxmlformats.org/drawingml/2006/main" xmlns:r="http://schemas.openxmlformats.org/officeDocument/2006/relationships" xmlns:p="http://schemas.openxmlformats.org/presentationml/2006/main">
  <p:tag name="MONE_MU_TEXT PLACEHOLDER 2" val="Top=148.375|Left=19.87496|Width=919.1249|Height=340.125"/>
</p:tagLst>
</file>

<file path=ppt/tags/tag30.xml><?xml version="1.0" encoding="utf-8"?>
<p:tagLst xmlns:a="http://schemas.openxmlformats.org/drawingml/2006/main" xmlns:r="http://schemas.openxmlformats.org/officeDocument/2006/relationships" xmlns:p="http://schemas.openxmlformats.org/presentationml/2006/main">
  <p:tag name="MONE_MU_GRAPHIC 11" val="Top=-7.874016E-05|Left=323.5428|Width=636.4571|Height=540.0001"/>
</p:tagLst>
</file>

<file path=ppt/tags/tag300.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301.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302.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303.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304.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305.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306.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307.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308.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309.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31.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10.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311.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312.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313.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314.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315.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316.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317.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318.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319.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32.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320.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321.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322.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323.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324.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325.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326.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327.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328.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329.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33.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330.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331.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332.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333.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334.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335.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336.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337.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338.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339.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34.xml><?xml version="1.0" encoding="utf-8"?>
<p:tagLst xmlns:a="http://schemas.openxmlformats.org/drawingml/2006/main" xmlns:r="http://schemas.openxmlformats.org/officeDocument/2006/relationships" xmlns:p="http://schemas.openxmlformats.org/presentationml/2006/main">
  <p:tag name="MONE_MU_GRAPHIC 2" val="Top=-7.874016E-05|Left=323.5428|Width=636.4571|Height=540.0001"/>
</p:tagLst>
</file>

<file path=ppt/tags/tag340.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341.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42.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343.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344.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345.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46.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347.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348.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349.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35.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350.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51.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352.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353.xml><?xml version="1.0" encoding="utf-8"?>
<p:tagLst xmlns:a="http://schemas.openxmlformats.org/drawingml/2006/main" xmlns:r="http://schemas.openxmlformats.org/officeDocument/2006/relationships" xmlns:p="http://schemas.openxmlformats.org/presentationml/2006/main">
  <p:tag name="MONE_MU_GRAPHIC 11" val="Top=-7.874016E-05|Left=323.5428|Width=636.4571|Height=540.0001"/>
</p:tagLst>
</file>

<file path=ppt/tags/tag354.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55.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356.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357.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358.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359.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36.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360.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361.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62.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363.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364.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365.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66.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367.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368.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369.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7.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370.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371.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372.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373.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74.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375.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376.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377.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378.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379.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38.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380.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381.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382.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383.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384.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385.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386.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387.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388.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389.xml><?xml version="1.0" encoding="utf-8"?>
<p:tagLst xmlns:a="http://schemas.openxmlformats.org/drawingml/2006/main" xmlns:r="http://schemas.openxmlformats.org/officeDocument/2006/relationships" xmlns:p="http://schemas.openxmlformats.org/presentationml/2006/main">
  <p:tag name="MONE_MU_TITLE 3" val="Top=138.0472|Left=473.9528|Width=486.1417|Height=254.2677"/>
</p:tagLst>
</file>

<file path=ppt/tags/tag39.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390.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391.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392.xml><?xml version="1.0" encoding="utf-8"?>
<p:tagLst xmlns:a="http://schemas.openxmlformats.org/drawingml/2006/main" xmlns:r="http://schemas.openxmlformats.org/officeDocument/2006/relationships" xmlns:p="http://schemas.openxmlformats.org/presentationml/2006/main">
  <p:tag name="MONE_MU_TITLE 3" val="Top=-7.874016E-05|Left=124.875|Width=359.375|Height=402.375"/>
</p:tagLst>
</file>

<file path=ppt/tags/tag393.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394.xml><?xml version="1.0" encoding="utf-8"?>
<p:tagLst xmlns:a="http://schemas.openxmlformats.org/drawingml/2006/main" xmlns:r="http://schemas.openxmlformats.org/officeDocument/2006/relationships" xmlns:p="http://schemas.openxmlformats.org/presentationml/2006/main">
  <p:tag name="MONE_MU_GRAPHIC 3" val="Top=-0.0007086614|Left=0|Width=781.0342|Height=540.0002"/>
</p:tagLst>
</file>

<file path=ppt/tags/tag395.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396.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397.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398.xml><?xml version="1.0" encoding="utf-8"?>
<p:tagLst xmlns:a="http://schemas.openxmlformats.org/drawingml/2006/main" xmlns:r="http://schemas.openxmlformats.org/officeDocument/2006/relationships" xmlns:p="http://schemas.openxmlformats.org/presentationml/2006/main">
  <p:tag name="MONE_MU_GRAPHIC 7" val="Top=-7.874016E-05|Left=460.0453|Width=499.9547|Height=541.735"/>
</p:tagLst>
</file>

<file path=ppt/tags/tag399.xml><?xml version="1.0" encoding="utf-8"?>
<p:tagLst xmlns:a="http://schemas.openxmlformats.org/drawingml/2006/main" xmlns:r="http://schemas.openxmlformats.org/officeDocument/2006/relationships" xmlns:p="http://schemas.openxmlformats.org/presentationml/2006/main">
  <p:tag name="MONE_MU_TITLE 1" val="Top=149.0001|Left=19.75|Width=581|Height=179.2499"/>
</p:tagLst>
</file>

<file path=ppt/tags/tag4.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0.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400.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401.xml><?xml version="1.0" encoding="utf-8"?>
<p:tagLst xmlns:a="http://schemas.openxmlformats.org/drawingml/2006/main" xmlns:r="http://schemas.openxmlformats.org/officeDocument/2006/relationships" xmlns:p="http://schemas.openxmlformats.org/presentationml/2006/main">
  <p:tag name="MONE_MU_GRAPHIC 9" val="Top=-7.874016E-05|Left=0|Width=702|Height=540.0001"/>
</p:tagLst>
</file>

<file path=ppt/tags/tag402.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403.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404.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405.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406.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407.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408.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409.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41.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410.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411.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412.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413.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414.xml><?xml version="1.0" encoding="utf-8"?>
<p:tagLst xmlns:a="http://schemas.openxmlformats.org/drawingml/2006/main" xmlns:r="http://schemas.openxmlformats.org/officeDocument/2006/relationships" xmlns:p="http://schemas.openxmlformats.org/presentationml/2006/main">
  <p:tag name="MONE_MU_PICTURE 6" val="Top=-7.874016E-05|Left=584.5936|Width=375.4065|Height=540.0001"/>
</p:tagLst>
</file>

<file path=ppt/tags/tag41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416.xml><?xml version="1.0" encoding="utf-8"?>
<p:tagLst xmlns:a="http://schemas.openxmlformats.org/drawingml/2006/main" xmlns:r="http://schemas.openxmlformats.org/officeDocument/2006/relationships" xmlns:p="http://schemas.openxmlformats.org/presentationml/2006/main">
  <p:tag name="MONE_MU_TABLE PLACEHOLDER 5" val="Top=148.375|Left=19.87504|Width=570.3749|Height=307.625"/>
</p:tagLst>
</file>

<file path=ppt/tags/tag41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418.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19.xml><?xml version="1.0" encoding="utf-8"?>
<p:tagLst xmlns:a="http://schemas.openxmlformats.org/drawingml/2006/main" xmlns:r="http://schemas.openxmlformats.org/officeDocument/2006/relationships" xmlns:p="http://schemas.openxmlformats.org/presentationml/2006/main">
  <p:tag name="MONE_MU_GRAPHIC 9" val="Top=-27.46811|Left=304.625|Width=655.4503|Height=567.4681"/>
</p:tagLst>
</file>

<file path=ppt/tags/tag42.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420.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421.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42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423.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424.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425.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426.xml><?xml version="1.0" encoding="utf-8"?>
<p:tagLst xmlns:a="http://schemas.openxmlformats.org/drawingml/2006/main" xmlns:r="http://schemas.openxmlformats.org/officeDocument/2006/relationships" xmlns:p="http://schemas.openxmlformats.org/presentationml/2006/main">
  <p:tag name="MONE_MU_PICTURE PLACEHOLDER 7" val="Top=148.375|Left=484.25|Width=454.75|Height=307.625"/>
</p:tagLst>
</file>

<file path=ppt/tags/tag427.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428.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429.xml><?xml version="1.0" encoding="utf-8"?>
<p:tagLst xmlns:a="http://schemas.openxmlformats.org/drawingml/2006/main" xmlns:r="http://schemas.openxmlformats.org/officeDocument/2006/relationships" xmlns:p="http://schemas.openxmlformats.org/presentationml/2006/main">
  <p:tag name="MONE_MU_TITLE 1" val="Top=71.5|Left=20.87512|Width=336.875|Height=66.5"/>
</p:tagLst>
</file>

<file path=ppt/tags/tag43.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430.xml><?xml version="1.0" encoding="utf-8"?>
<p:tagLst xmlns:a="http://schemas.openxmlformats.org/drawingml/2006/main" xmlns:r="http://schemas.openxmlformats.org/officeDocument/2006/relationships" xmlns:p="http://schemas.openxmlformats.org/presentationml/2006/main">
  <p:tag name="MONE_MU_TEXT PLACEHOLDER 5" val="Top=71.5|Left=368.2499|Width=116.2205|Height=66.5"/>
</p:tagLst>
</file>

<file path=ppt/tags/tag431.xml><?xml version="1.0" encoding="utf-8"?>
<p:tagLst xmlns:a="http://schemas.openxmlformats.org/drawingml/2006/main" xmlns:r="http://schemas.openxmlformats.org/officeDocument/2006/relationships" xmlns:p="http://schemas.openxmlformats.org/presentationml/2006/main">
  <p:tag name="MONE_MU_TEXT PLACEHOLDER 5" val="Top=71.5|Left=518.933|Width=116.2205|Height=66.5"/>
</p:tagLst>
</file>

<file path=ppt/tags/tag432.xml><?xml version="1.0" encoding="utf-8"?>
<p:tagLst xmlns:a="http://schemas.openxmlformats.org/drawingml/2006/main" xmlns:r="http://schemas.openxmlformats.org/officeDocument/2006/relationships" xmlns:p="http://schemas.openxmlformats.org/presentationml/2006/main">
  <p:tag name="MONE_MU_TEXT PLACEHOLDER 5" val="Top=71.5|Left=671.0964|Width=116.2205|Height=66.5"/>
</p:tagLst>
</file>

<file path=ppt/tags/tag433.xml><?xml version="1.0" encoding="utf-8"?>
<p:tagLst xmlns:a="http://schemas.openxmlformats.org/drawingml/2006/main" xmlns:r="http://schemas.openxmlformats.org/officeDocument/2006/relationships" xmlns:p="http://schemas.openxmlformats.org/presentationml/2006/main">
  <p:tag name="MONE_MU_TEXT PLACEHOLDER 5" val="Top=71.5|Left=821.7795|Width=116.2205|Height=66.5"/>
</p:tagLst>
</file>

<file path=ppt/tags/tag434.xml><?xml version="1.0" encoding="utf-8"?>
<p:tagLst xmlns:a="http://schemas.openxmlformats.org/drawingml/2006/main" xmlns:r="http://schemas.openxmlformats.org/officeDocument/2006/relationships" xmlns:p="http://schemas.openxmlformats.org/presentationml/2006/main">
  <p:tag name="MONE_MU_TEXT PLACEHOLDER 11" val="Top=138|Left=368.2499|Width=116.2205|Height=60.12504"/>
</p:tagLst>
</file>

<file path=ppt/tags/tag435.xml><?xml version="1.0" encoding="utf-8"?>
<p:tagLst xmlns:a="http://schemas.openxmlformats.org/drawingml/2006/main" xmlns:r="http://schemas.openxmlformats.org/officeDocument/2006/relationships" xmlns:p="http://schemas.openxmlformats.org/presentationml/2006/main">
  <p:tag name="MONE_MU_TEXT PLACEHOLDER 11" val="Top=138|Left=518.933|Width=116.2205|Height=60.12504"/>
</p:tagLst>
</file>

<file path=ppt/tags/tag436.xml><?xml version="1.0" encoding="utf-8"?>
<p:tagLst xmlns:a="http://schemas.openxmlformats.org/drawingml/2006/main" xmlns:r="http://schemas.openxmlformats.org/officeDocument/2006/relationships" xmlns:p="http://schemas.openxmlformats.org/presentationml/2006/main">
  <p:tag name="MONE_MU_TEXT PLACEHOLDER 11" val="Top=138|Left=671.0964|Width=116.2205|Height=60.12504"/>
</p:tagLst>
</file>

<file path=ppt/tags/tag437.xml><?xml version="1.0" encoding="utf-8"?>
<p:tagLst xmlns:a="http://schemas.openxmlformats.org/drawingml/2006/main" xmlns:r="http://schemas.openxmlformats.org/officeDocument/2006/relationships" xmlns:p="http://schemas.openxmlformats.org/presentationml/2006/main">
  <p:tag name="MONE_MU_TEXT PLACEHOLDER 11" val="Top=138|Left=821.7795|Width=116.2205|Height=60.12504"/>
</p:tagLst>
</file>

<file path=ppt/tags/tag438.xml><?xml version="1.0" encoding="utf-8"?>
<p:tagLst xmlns:a="http://schemas.openxmlformats.org/drawingml/2006/main" xmlns:r="http://schemas.openxmlformats.org/officeDocument/2006/relationships" xmlns:p="http://schemas.openxmlformats.org/presentationml/2006/main">
  <p:tag name="MONE_MU_TEXT PLACEHOLDER 5" val="Top=198.125|Left=368.2499|Width=116.2205|Height=66.5"/>
</p:tagLst>
</file>

<file path=ppt/tags/tag439.xml><?xml version="1.0" encoding="utf-8"?>
<p:tagLst xmlns:a="http://schemas.openxmlformats.org/drawingml/2006/main" xmlns:r="http://schemas.openxmlformats.org/officeDocument/2006/relationships" xmlns:p="http://schemas.openxmlformats.org/presentationml/2006/main">
  <p:tag name="MONE_MU_TEXT PLACEHOLDER 5" val="Top=198.125|Left=518.933|Width=116.2205|Height=66.5"/>
</p:tagLst>
</file>

<file path=ppt/tags/tag44.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440.xml><?xml version="1.0" encoding="utf-8"?>
<p:tagLst xmlns:a="http://schemas.openxmlformats.org/drawingml/2006/main" xmlns:r="http://schemas.openxmlformats.org/officeDocument/2006/relationships" xmlns:p="http://schemas.openxmlformats.org/presentationml/2006/main">
  <p:tag name="MONE_MU_TEXT PLACEHOLDER 5" val="Top=198.125|Left=671.0964|Width=116.2205|Height=66.5"/>
</p:tagLst>
</file>

<file path=ppt/tags/tag441.xml><?xml version="1.0" encoding="utf-8"?>
<p:tagLst xmlns:a="http://schemas.openxmlformats.org/drawingml/2006/main" xmlns:r="http://schemas.openxmlformats.org/officeDocument/2006/relationships" xmlns:p="http://schemas.openxmlformats.org/presentationml/2006/main">
  <p:tag name="MONE_MU_TEXT PLACEHOLDER 5" val="Top=198.125|Left=821.7795|Width=116.2205|Height=66.5"/>
</p:tagLst>
</file>

<file path=ppt/tags/tag442.xml><?xml version="1.0" encoding="utf-8"?>
<p:tagLst xmlns:a="http://schemas.openxmlformats.org/drawingml/2006/main" xmlns:r="http://schemas.openxmlformats.org/officeDocument/2006/relationships" xmlns:p="http://schemas.openxmlformats.org/presentationml/2006/main">
  <p:tag name="MONE_MU_TEXT PLACEHOLDER 11" val="Top=264.625|Left=368.2499|Width=116.2205|Height=60.12504"/>
</p:tagLst>
</file>

<file path=ppt/tags/tag443.xml><?xml version="1.0" encoding="utf-8"?>
<p:tagLst xmlns:a="http://schemas.openxmlformats.org/drawingml/2006/main" xmlns:r="http://schemas.openxmlformats.org/officeDocument/2006/relationships" xmlns:p="http://schemas.openxmlformats.org/presentationml/2006/main">
  <p:tag name="MONE_MU_TEXT PLACEHOLDER 11" val="Top=264.625|Left=518.933|Width=116.2205|Height=60.12504"/>
</p:tagLst>
</file>

<file path=ppt/tags/tag444.xml><?xml version="1.0" encoding="utf-8"?>
<p:tagLst xmlns:a="http://schemas.openxmlformats.org/drawingml/2006/main" xmlns:r="http://schemas.openxmlformats.org/officeDocument/2006/relationships" xmlns:p="http://schemas.openxmlformats.org/presentationml/2006/main">
  <p:tag name="MONE_MU_TEXT PLACEHOLDER 11" val="Top=264.625|Left=671.0964|Width=116.2205|Height=60.12504"/>
</p:tagLst>
</file>

<file path=ppt/tags/tag445.xml><?xml version="1.0" encoding="utf-8"?>
<p:tagLst xmlns:a="http://schemas.openxmlformats.org/drawingml/2006/main" xmlns:r="http://schemas.openxmlformats.org/officeDocument/2006/relationships" xmlns:p="http://schemas.openxmlformats.org/presentationml/2006/main">
  <p:tag name="MONE_MU_TEXT PLACEHOLDER 11" val="Top=264.625|Left=821.7795|Width=116.2205|Height=60.12504"/>
</p:tagLst>
</file>

<file path=ppt/tags/tag446.xml><?xml version="1.0" encoding="utf-8"?>
<p:tagLst xmlns:a="http://schemas.openxmlformats.org/drawingml/2006/main" xmlns:r="http://schemas.openxmlformats.org/officeDocument/2006/relationships" xmlns:p="http://schemas.openxmlformats.org/presentationml/2006/main">
  <p:tag name="MONE_MU_TEXT PLACEHOLDER 5" val="Top=325.75|Left=368.2499|Width=116.2205|Height=66.5"/>
</p:tagLst>
</file>

<file path=ppt/tags/tag447.xml><?xml version="1.0" encoding="utf-8"?>
<p:tagLst xmlns:a="http://schemas.openxmlformats.org/drawingml/2006/main" xmlns:r="http://schemas.openxmlformats.org/officeDocument/2006/relationships" xmlns:p="http://schemas.openxmlformats.org/presentationml/2006/main">
  <p:tag name="MONE_MU_TEXT PLACEHOLDER 5" val="Top=325.75|Left=518.933|Width=116.2205|Height=66.5"/>
</p:tagLst>
</file>

<file path=ppt/tags/tag448.xml><?xml version="1.0" encoding="utf-8"?>
<p:tagLst xmlns:a="http://schemas.openxmlformats.org/drawingml/2006/main" xmlns:r="http://schemas.openxmlformats.org/officeDocument/2006/relationships" xmlns:p="http://schemas.openxmlformats.org/presentationml/2006/main">
  <p:tag name="MONE_MU_TEXT PLACEHOLDER 5" val="Top=325.75|Left=671.0964|Width=116.2205|Height=66.5"/>
</p:tagLst>
</file>

<file path=ppt/tags/tag449.xml><?xml version="1.0" encoding="utf-8"?>
<p:tagLst xmlns:a="http://schemas.openxmlformats.org/drawingml/2006/main" xmlns:r="http://schemas.openxmlformats.org/officeDocument/2006/relationships" xmlns:p="http://schemas.openxmlformats.org/presentationml/2006/main">
  <p:tag name="MONE_MU_TEXT PLACEHOLDER 5" val="Top=325.75|Left=821.7795|Width=116.2205|Height=66.5"/>
</p:tagLst>
</file>

<file path=ppt/tags/tag45.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450.xml><?xml version="1.0" encoding="utf-8"?>
<p:tagLst xmlns:a="http://schemas.openxmlformats.org/drawingml/2006/main" xmlns:r="http://schemas.openxmlformats.org/officeDocument/2006/relationships" xmlns:p="http://schemas.openxmlformats.org/presentationml/2006/main">
  <p:tag name="MONE_MU_TEXT PLACEHOLDER 11" val="Top=392.25|Left=368.2499|Width=116.2205|Height=60.12504"/>
</p:tagLst>
</file>

<file path=ppt/tags/tag451.xml><?xml version="1.0" encoding="utf-8"?>
<p:tagLst xmlns:a="http://schemas.openxmlformats.org/drawingml/2006/main" xmlns:r="http://schemas.openxmlformats.org/officeDocument/2006/relationships" xmlns:p="http://schemas.openxmlformats.org/presentationml/2006/main">
  <p:tag name="MONE_MU_TEXT PLACEHOLDER 11" val="Top=392.25|Left=518.933|Width=116.2205|Height=60.12504"/>
</p:tagLst>
</file>

<file path=ppt/tags/tag452.xml><?xml version="1.0" encoding="utf-8"?>
<p:tagLst xmlns:a="http://schemas.openxmlformats.org/drawingml/2006/main" xmlns:r="http://schemas.openxmlformats.org/officeDocument/2006/relationships" xmlns:p="http://schemas.openxmlformats.org/presentationml/2006/main">
  <p:tag name="MONE_MU_TEXT PLACEHOLDER 11" val="Top=392.25|Left=671.0964|Width=116.2205|Height=60.12504"/>
</p:tagLst>
</file>

<file path=ppt/tags/tag453.xml><?xml version="1.0" encoding="utf-8"?>
<p:tagLst xmlns:a="http://schemas.openxmlformats.org/drawingml/2006/main" xmlns:r="http://schemas.openxmlformats.org/officeDocument/2006/relationships" xmlns:p="http://schemas.openxmlformats.org/presentationml/2006/main">
  <p:tag name="MONE_MU_TEXT PLACEHOLDER 11" val="Top=392.25|Left=821.7795|Width=116.2205|Height=60.12504"/>
</p:tagLst>
</file>

<file path=ppt/tags/tag454.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45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45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457.xml><?xml version="1.0" encoding="utf-8"?>
<p:tagLst xmlns:a="http://schemas.openxmlformats.org/drawingml/2006/main" xmlns:r="http://schemas.openxmlformats.org/officeDocument/2006/relationships" xmlns:p="http://schemas.openxmlformats.org/presentationml/2006/main">
  <p:tag name="MONE_MU_PICTURE PLACEHOLDER 7" val="Top=148.375|Left=368.25|Width=569.75|Height=307.625"/>
</p:tagLst>
</file>

<file path=ppt/tags/tag458.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459.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46.xml><?xml version="1.0" encoding="utf-8"?>
<p:tagLst xmlns:a="http://schemas.openxmlformats.org/drawingml/2006/main" xmlns:r="http://schemas.openxmlformats.org/officeDocument/2006/relationships" xmlns:p="http://schemas.openxmlformats.org/presentationml/2006/main">
  <p:tag name="MONE_MU_TITLE 3" val="Top=138.0472|Left=473.9528|Width=486.1417|Height=254.2677"/>
</p:tagLst>
</file>

<file path=ppt/tags/tag460.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461.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46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463.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64.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65.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66.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67.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68.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69.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470.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1.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2.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3.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4.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5.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6.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7.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8.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479.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48.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480.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481.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482.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483.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484.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485.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48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487.xml><?xml version="1.0" encoding="utf-8"?>
<p:tagLst xmlns:a="http://schemas.openxmlformats.org/drawingml/2006/main" xmlns:r="http://schemas.openxmlformats.org/officeDocument/2006/relationships" xmlns:p="http://schemas.openxmlformats.org/presentationml/2006/main">
  <p:tag name="MONE_MU_PICTURE PLACEHOLDER 7" val="Top=73.5|Left=526.5|Width=254.25|Height=485.25"/>
</p:tagLst>
</file>

<file path=ppt/tags/tag488.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489.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49.xml><?xml version="1.0" encoding="utf-8"?>
<p:tagLst xmlns:a="http://schemas.openxmlformats.org/drawingml/2006/main" xmlns:r="http://schemas.openxmlformats.org/officeDocument/2006/relationships" xmlns:p="http://schemas.openxmlformats.org/presentationml/2006/main">
  <p:tag name="MONE_MU_TITLE 3" val="Top=-7.874016E-05|Left=124.875|Width=359.375|Height=402.375"/>
</p:tagLst>
</file>

<file path=ppt/tags/tag490.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491.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492.xml><?xml version="1.0" encoding="utf-8"?>
<p:tagLst xmlns:a="http://schemas.openxmlformats.org/drawingml/2006/main" xmlns:r="http://schemas.openxmlformats.org/officeDocument/2006/relationships" xmlns:p="http://schemas.openxmlformats.org/presentationml/2006/main">
  <p:tag name="MONE_MU_PICTURE PLACEHOLDER 7" val="Top=66.9374|Left=469.8|Width=366|Height=473.0626"/>
</p:tagLst>
</file>

<file path=ppt/tags/tag493.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494.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495.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49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497.xml><?xml version="1.0" encoding="utf-8"?>
<p:tagLst xmlns:a="http://schemas.openxmlformats.org/drawingml/2006/main" xmlns:r="http://schemas.openxmlformats.org/officeDocument/2006/relationships" xmlns:p="http://schemas.openxmlformats.org/presentationml/2006/main">
  <p:tag name="MONE_MU_PICTURE PLACEHOLDER 7" val="Top=91.2|Left=420.6|Width=462.6|Height=259.8"/>
</p:tagLst>
</file>

<file path=ppt/tags/tag498.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499.xml><?xml version="1.0" encoding="utf-8"?>
<p:tagLst xmlns:a="http://schemas.openxmlformats.org/drawingml/2006/main" xmlns:r="http://schemas.openxmlformats.org/officeDocument/2006/relationships" xmlns:p="http://schemas.openxmlformats.org/presentationml/2006/main">
  <p:tag name="MONE_MU_PICTURE 2" val="Top=70.18417|Left=400.3185|Width=504.1898|Height=401.9296"/>
</p:tagLst>
</file>

<file path=ppt/tags/tag5.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50.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500.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501.xml><?xml version="1.0" encoding="utf-8"?>
<p:tagLst xmlns:a="http://schemas.openxmlformats.org/drawingml/2006/main" xmlns:r="http://schemas.openxmlformats.org/officeDocument/2006/relationships" xmlns:p="http://schemas.openxmlformats.org/presentationml/2006/main">
  <p:tag name="MONE_MU_TEXT PLACEHOLDER 6" val="Top=202.8751|Left=19.74992|Width=454.25|Height=180.4999"/>
</p:tagLst>
</file>

<file path=ppt/tags/tag502.xml><?xml version="1.0" encoding="utf-8"?>
<p:tagLst xmlns:a="http://schemas.openxmlformats.org/drawingml/2006/main" xmlns:r="http://schemas.openxmlformats.org/officeDocument/2006/relationships" xmlns:p="http://schemas.openxmlformats.org/presentationml/2006/main">
  <p:tag name="MONE_MU_TEXT PLACEHOLDER 6" val="Top=202.875|Left=484.75|Width=454.25|Height=180.4999"/>
</p:tagLst>
</file>

<file path=ppt/tags/tag503.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504.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505.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50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507.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508.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509.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51.xml><?xml version="1.0" encoding="utf-8"?>
<p:tagLst xmlns:a="http://schemas.openxmlformats.org/drawingml/2006/main" xmlns:r="http://schemas.openxmlformats.org/officeDocument/2006/relationships" xmlns:p="http://schemas.openxmlformats.org/presentationml/2006/main">
  <p:tag name="MONE_MU_GRAPHIC 3" val="Top=-0.0007086614|Left=0|Width=781.0342|Height=540.0002"/>
</p:tagLst>
</file>

<file path=ppt/tags/tag510.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511.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512.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513.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514.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515.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516.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517.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518.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519.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52.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520.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521.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522.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523.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524.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525.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526.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527.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528.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529.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53.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530.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531.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532.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533.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534.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535.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536.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537.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538.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539.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54.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540.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541.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542.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543.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544.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545.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546.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547.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548.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549.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55.xml><?xml version="1.0" encoding="utf-8"?>
<p:tagLst xmlns:a="http://schemas.openxmlformats.org/drawingml/2006/main" xmlns:r="http://schemas.openxmlformats.org/officeDocument/2006/relationships" xmlns:p="http://schemas.openxmlformats.org/presentationml/2006/main">
  <p:tag name="MONE_MU_GRAPHIC 7" val="Top=-7.874016E-05|Left=460.0453|Width=499.9547|Height=541.735"/>
</p:tagLst>
</file>

<file path=ppt/tags/tag550.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551.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552.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553.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554.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555.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556.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557.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558.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559.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56.xml><?xml version="1.0" encoding="utf-8"?>
<p:tagLst xmlns:a="http://schemas.openxmlformats.org/drawingml/2006/main" xmlns:r="http://schemas.openxmlformats.org/officeDocument/2006/relationships" xmlns:p="http://schemas.openxmlformats.org/presentationml/2006/main">
  <p:tag name="MONE_MU_TITLE 1" val="Top=149.0001|Left=19.75|Width=581|Height=179.2499"/>
</p:tagLst>
</file>

<file path=ppt/tags/tag560.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561.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562.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563.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564.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565.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566.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567.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568.xml><?xml version="1.0" encoding="utf-8"?>
<p:tagLst xmlns:a="http://schemas.openxmlformats.org/drawingml/2006/main" xmlns:r="http://schemas.openxmlformats.org/officeDocument/2006/relationships" xmlns:p="http://schemas.openxmlformats.org/presentationml/2006/main">
  <p:tag name="MONE_MU_TITLE 1" val="Top=19.87504|Left=19.87496|Width=686.3751|Height=53.62496"/>
</p:tagLst>
</file>

<file path=ppt/tags/tag569.xml><?xml version="1.0" encoding="utf-8"?>
<p:tagLst xmlns:a="http://schemas.openxmlformats.org/drawingml/2006/main" xmlns:r="http://schemas.openxmlformats.org/officeDocument/2006/relationships" xmlns:p="http://schemas.openxmlformats.org/presentationml/2006/main">
  <p:tag name="MONE_MU_PICTURE PLACEHOLDER 5" val="Top=19.87504|Left=717|Width=222|Height=446.625"/>
</p:tagLst>
</file>

<file path=ppt/tags/tag57.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570.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571.xml><?xml version="1.0" encoding="utf-8"?>
<p:tagLst xmlns:a="http://schemas.openxmlformats.org/drawingml/2006/main" xmlns:r="http://schemas.openxmlformats.org/officeDocument/2006/relationships" xmlns:p="http://schemas.openxmlformats.org/presentationml/2006/main">
  <p:tag name="MONE_MU_RECTANGLE 9" val="Top=0|Left=480|Width=480|Height=275.125"/>
</p:tagLst>
</file>

<file path=ppt/tags/tag572.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573.xml><?xml version="1.0" encoding="utf-8"?>
<p:tagLst xmlns:a="http://schemas.openxmlformats.org/drawingml/2006/main" xmlns:r="http://schemas.openxmlformats.org/officeDocument/2006/relationships" xmlns:p="http://schemas.openxmlformats.org/presentationml/2006/main">
  <p:tag name="MONE_MU_TITLE 1" val="Top=370.5|Left=19.87504|Width=454.125|Height=85.5"/>
</p:tagLst>
</file>

<file path=ppt/tags/tag574.xml><?xml version="1.0" encoding="utf-8"?>
<p:tagLst xmlns:a="http://schemas.openxmlformats.org/drawingml/2006/main" xmlns:r="http://schemas.openxmlformats.org/officeDocument/2006/relationships" xmlns:p="http://schemas.openxmlformats.org/presentationml/2006/main">
  <p:tag name="MONE_MU_PICTURE PLACEHOLDER 6" val="Top=73.5|Left=124.875|Width=232.875|Height=265.5"/>
</p:tagLst>
</file>

<file path=ppt/tags/tag575.xml><?xml version="1.0" encoding="utf-8"?>
<p:tagLst xmlns:a="http://schemas.openxmlformats.org/drawingml/2006/main" xmlns:r="http://schemas.openxmlformats.org/officeDocument/2006/relationships" xmlns:p="http://schemas.openxmlformats.org/presentationml/2006/main">
  <p:tag name="MONE_MU_TEXT PLACEHOLDER 5" val="Top=63|Left=505.5|Width=84.75|Height=75.00008"/>
</p:tagLst>
</file>

<file path=ppt/tags/tag576.xml><?xml version="1.0" encoding="utf-8"?>
<p:tagLst xmlns:a="http://schemas.openxmlformats.org/drawingml/2006/main" xmlns:r="http://schemas.openxmlformats.org/officeDocument/2006/relationships" xmlns:p="http://schemas.openxmlformats.org/presentationml/2006/main">
  <p:tag name="MONE_MU_TEXT PLACEHOLDER 11" val="Top=73.5|Left=600.7501|Width=337.2499|Height=138.25"/>
</p:tagLst>
</file>

<file path=ppt/tags/tag577.xml><?xml version="1.0" encoding="utf-8"?>
<p:tagLst xmlns:a="http://schemas.openxmlformats.org/drawingml/2006/main" xmlns:r="http://schemas.openxmlformats.org/officeDocument/2006/relationships" xmlns:p="http://schemas.openxmlformats.org/presentationml/2006/main">
  <p:tag name="MONE_MU_TEXT PLACEHOLDER 5" val="Top=317.75|Left=505.5|Width=84.75|Height=75.00008"/>
</p:tagLst>
</file>

<file path=ppt/tags/tag578.xml><?xml version="1.0" encoding="utf-8"?>
<p:tagLst xmlns:a="http://schemas.openxmlformats.org/drawingml/2006/main" xmlns:r="http://schemas.openxmlformats.org/officeDocument/2006/relationships" xmlns:p="http://schemas.openxmlformats.org/presentationml/2006/main">
  <p:tag name="MONE_MU_TEXT PLACEHOLDER 11" val="Top=328.25|Left=600.7501|Width=337.2499|Height=138.25"/>
</p:tagLst>
</file>

<file path=ppt/tags/tag579.xml><?xml version="1.0" encoding="utf-8"?>
<p:tagLst xmlns:a="http://schemas.openxmlformats.org/drawingml/2006/main" xmlns:r="http://schemas.openxmlformats.org/officeDocument/2006/relationships" xmlns:p="http://schemas.openxmlformats.org/presentationml/2006/main">
  <p:tag name="MONE_MU_SLIDE NUMBER PLACEHOLDER 12" val="Top=509.25|Left=19.62504|Width=284.9999|Height=9.75"/>
</p:tagLst>
</file>

<file path=ppt/tags/tag58.xml><?xml version="1.0" encoding="utf-8"?>
<p:tagLst xmlns:a="http://schemas.openxmlformats.org/drawingml/2006/main" xmlns:r="http://schemas.openxmlformats.org/officeDocument/2006/relationships" xmlns:p="http://schemas.openxmlformats.org/presentationml/2006/main">
  <p:tag name="MONE_MU_GRAPHIC 9" val="Top=-7.874016E-05|Left=0|Width=702|Height=540.0001"/>
</p:tagLst>
</file>

<file path=ppt/tags/tag580.xml><?xml version="1.0" encoding="utf-8"?>
<p:tagLst xmlns:a="http://schemas.openxmlformats.org/drawingml/2006/main" xmlns:r="http://schemas.openxmlformats.org/officeDocument/2006/relationships" xmlns:p="http://schemas.openxmlformats.org/presentationml/2006/main">
  <p:tag name="MONE_MU_TITLE 1" val="Top=73.5|Left=19.87496|Width=918.1249|Height=393"/>
</p:tagLst>
</file>

<file path=ppt/tags/tag581.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582.xml><?xml version="1.0" encoding="utf-8"?>
<p:tagLst xmlns:a="http://schemas.openxmlformats.org/drawingml/2006/main" xmlns:r="http://schemas.openxmlformats.org/officeDocument/2006/relationships" xmlns:p="http://schemas.openxmlformats.org/presentationml/2006/main">
  <p:tag name="MONE_MU_TITLE 1" val="Top=148.0001|Left=135.6251|Width=803.3749|Height=244.2499"/>
</p:tagLst>
</file>

<file path=ppt/tags/tag583.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584.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585.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586.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587.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588.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589.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59.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590.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591.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592.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593.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594.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595.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596.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597.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598.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599.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6.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60.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600.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601.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602.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603.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604.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605.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606.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607.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608.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609.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61.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610.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611.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612.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613.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14.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61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16.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17.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618.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619.xml><?xml version="1.0" encoding="utf-8"?>
<p:tagLst xmlns:a="http://schemas.openxmlformats.org/drawingml/2006/main" xmlns:r="http://schemas.openxmlformats.org/officeDocument/2006/relationships" xmlns:p="http://schemas.openxmlformats.org/presentationml/2006/main">
  <p:tag name="MONE_MU_SLIDE NUMBER PLACEHOLDER 11" val="Top=509.25|Left=19.62504|Width=284.9999|Height=9.75"/>
</p:tagLst>
</file>

<file path=ppt/tags/tag62.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620.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21.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22.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623.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624.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2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26.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27.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628.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629.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63.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630.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631.xml><?xml version="1.0" encoding="utf-8"?>
<p:tagLst xmlns:a="http://schemas.openxmlformats.org/drawingml/2006/main" xmlns:r="http://schemas.openxmlformats.org/officeDocument/2006/relationships" xmlns:p="http://schemas.openxmlformats.org/presentationml/2006/main">
  <p:tag name="MONE_MU_SLIDE NUMBER PLACEHOLDER 11" val="Top=509.25|Left=19.62504|Width=284.9999|Height=9.75"/>
</p:tagLst>
</file>

<file path=ppt/tags/tag632.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33.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34.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635.xml><?xml version="1.0" encoding="utf-8"?>
<p:tagLst xmlns:a="http://schemas.openxmlformats.org/drawingml/2006/main" xmlns:r="http://schemas.openxmlformats.org/officeDocument/2006/relationships" xmlns:p="http://schemas.openxmlformats.org/presentationml/2006/main">
  <p:tag name="MONE_MU_PICTURE PLACEHOLDER 5" val="Top=137.9999|Left=718.3749|Width=222.5684|Height=168.7599"/>
</p:tagLst>
</file>

<file path=ppt/tags/tag636.xml><?xml version="1.0" encoding="utf-8"?>
<p:tagLst xmlns:a="http://schemas.openxmlformats.org/drawingml/2006/main" xmlns:r="http://schemas.openxmlformats.org/officeDocument/2006/relationships" xmlns:p="http://schemas.openxmlformats.org/presentationml/2006/main">
  <p:tag name="MONE_MU_PICTURE PLACEHOLDER 5" val="Top=137.9999|Left=485.75|Width=222.5684|Height=168.7599"/>
</p:tagLst>
</file>

<file path=ppt/tags/tag637.xml><?xml version="1.0" encoding="utf-8"?>
<p:tagLst xmlns:a="http://schemas.openxmlformats.org/drawingml/2006/main" xmlns:r="http://schemas.openxmlformats.org/officeDocument/2006/relationships" xmlns:p="http://schemas.openxmlformats.org/presentationml/2006/main">
  <p:tag name="MONE_MU_PICTURE PLACEHOLDER 5" val="Top=137.9999|Left=252.4999|Width=222.5684|Height=168.7599"/>
</p:tagLst>
</file>

<file path=ppt/tags/tag638.xml><?xml version="1.0" encoding="utf-8"?>
<p:tagLst xmlns:a="http://schemas.openxmlformats.org/drawingml/2006/main" xmlns:r="http://schemas.openxmlformats.org/officeDocument/2006/relationships" xmlns:p="http://schemas.openxmlformats.org/presentationml/2006/main">
  <p:tag name="MONE_MU_PICTURE PLACEHOLDER 5" val="Top=137.9999|Left=19.87496|Width=222.5684|Height=168.7599"/>
</p:tagLst>
</file>

<file path=ppt/tags/tag639.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4.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640.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641.xml><?xml version="1.0" encoding="utf-8"?>
<p:tagLst xmlns:a="http://schemas.openxmlformats.org/drawingml/2006/main" xmlns:r="http://schemas.openxmlformats.org/officeDocument/2006/relationships" xmlns:p="http://schemas.openxmlformats.org/presentationml/2006/main">
  <p:tag name="MONE_MU_STRAIGHT CONNECTOR 19" val="Top=307.3795|Left=20.08811|Width=222.5684|Height=0"/>
</p:tagLst>
</file>

<file path=ppt/tags/tag642.xml><?xml version="1.0" encoding="utf-8"?>
<p:tagLst xmlns:a="http://schemas.openxmlformats.org/drawingml/2006/main" xmlns:r="http://schemas.openxmlformats.org/officeDocument/2006/relationships" xmlns:p="http://schemas.openxmlformats.org/presentationml/2006/main">
  <p:tag name="MONE_MU_STRAIGHT CONNECTOR 20" val="Top=307.2756|Left=252.4728|Width=222.5684|Height=0"/>
</p:tagLst>
</file>

<file path=ppt/tags/tag643.xml><?xml version="1.0" encoding="utf-8"?>
<p:tagLst xmlns:a="http://schemas.openxmlformats.org/drawingml/2006/main" xmlns:r="http://schemas.openxmlformats.org/officeDocument/2006/relationships" xmlns:p="http://schemas.openxmlformats.org/presentationml/2006/main">
  <p:tag name="MONE_MU_STRAIGHT CONNECTOR 21" val="Top=307.2756|Left=485.9569|Width=222.5684|Height=0"/>
</p:tagLst>
</file>

<file path=ppt/tags/tag644.xml><?xml version="1.0" encoding="utf-8"?>
<p:tagLst xmlns:a="http://schemas.openxmlformats.org/drawingml/2006/main" xmlns:r="http://schemas.openxmlformats.org/officeDocument/2006/relationships" xmlns:p="http://schemas.openxmlformats.org/presentationml/2006/main">
  <p:tag name="MONE_MU_STRAIGHT CONNECTOR 22" val="Top=307.2756|Left=718.2944|Width=222.5684|Height=0"/>
</p:tagLst>
</file>

<file path=ppt/tags/tag645.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646.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647.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648.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649.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5.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650.xml><?xml version="1.0" encoding="utf-8"?>
<p:tagLst xmlns:a="http://schemas.openxmlformats.org/drawingml/2006/main" xmlns:r="http://schemas.openxmlformats.org/officeDocument/2006/relationships" xmlns:p="http://schemas.openxmlformats.org/presentationml/2006/main">
  <p:tag name="MONE_MU_CONTENT PLACEHOLDER 5" val="Top=138|Left=19.87504|Width=918.1249|Height=328.4999"/>
</p:tagLst>
</file>

<file path=ppt/tags/tag651.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652.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53.xml><?xml version="1.0" encoding="utf-8"?>
<p:tagLst xmlns:a="http://schemas.openxmlformats.org/drawingml/2006/main" xmlns:r="http://schemas.openxmlformats.org/officeDocument/2006/relationships" xmlns:p="http://schemas.openxmlformats.org/presentationml/2006/main">
  <p:tag name="MONE_MU_CHART PLACEHOLDER 5" val="Top=138|Left=19.87504|Width=918.1249|Height=328.4999"/>
</p:tagLst>
</file>

<file path=ppt/tags/tag654.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65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56.xml><?xml version="1.0" encoding="utf-8"?>
<p:tagLst xmlns:a="http://schemas.openxmlformats.org/drawingml/2006/main" xmlns:r="http://schemas.openxmlformats.org/officeDocument/2006/relationships" xmlns:p="http://schemas.openxmlformats.org/presentationml/2006/main">
  <p:tag name="MONE_MU_PICTURE PLACEHOLDER 5" val="Top=138|Left=19.87504|Width=918.1249|Height=328.5"/>
</p:tagLst>
</file>

<file path=ppt/tags/tag657.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658.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59.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66.xml><?xml version="1.0" encoding="utf-8"?>
<p:tagLst xmlns:a="http://schemas.openxmlformats.org/drawingml/2006/main" xmlns:r="http://schemas.openxmlformats.org/officeDocument/2006/relationships" xmlns:p="http://schemas.openxmlformats.org/presentationml/2006/main">
  <p:tag name="MONE_MU_PICTURE 6" val="Top=-7.874016E-05|Left=584.5936|Width=375.4065|Height=540.0001"/>
</p:tagLst>
</file>

<file path=ppt/tags/tag660.xml><?xml version="1.0" encoding="utf-8"?>
<p:tagLst xmlns:a="http://schemas.openxmlformats.org/drawingml/2006/main" xmlns:r="http://schemas.openxmlformats.org/officeDocument/2006/relationships" xmlns:p="http://schemas.openxmlformats.org/presentationml/2006/main">
  <p:tag name="MONE_MU_CONTENT PLACEHOLDER 5" val="Top=138|Left=486.0002|Width=454.125|Height=328.4999"/>
</p:tagLst>
</file>

<file path=ppt/tags/tag661.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662.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63.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664.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665.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666.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667.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68.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669.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67.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70.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671.xml><?xml version="1.0" encoding="utf-8"?>
<p:tagLst xmlns:a="http://schemas.openxmlformats.org/drawingml/2006/main" xmlns:r="http://schemas.openxmlformats.org/officeDocument/2006/relationships" xmlns:p="http://schemas.openxmlformats.org/presentationml/2006/main">
  <p:tag name="MONE_MU_CONTENT PLACEHOLDER 5" val="Top=138.0001|Left=19.62504|Width=454.125|Height=159.0001"/>
</p:tagLst>
</file>

<file path=ppt/tags/tag672.xml><?xml version="1.0" encoding="utf-8"?>
<p:tagLst xmlns:a="http://schemas.openxmlformats.org/drawingml/2006/main" xmlns:r="http://schemas.openxmlformats.org/officeDocument/2006/relationships" xmlns:p="http://schemas.openxmlformats.org/presentationml/2006/main">
  <p:tag name="MONE_MU_CONTENT PLACEHOLDER 5" val="Top=307.4999|Left=19.62504|Width=454.125|Height=159.0001"/>
</p:tagLst>
</file>

<file path=ppt/tags/tag673.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674.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675.xml><?xml version="1.0" encoding="utf-8"?>
<p:tagLst xmlns:a="http://schemas.openxmlformats.org/drawingml/2006/main" xmlns:r="http://schemas.openxmlformats.org/officeDocument/2006/relationships" xmlns:p="http://schemas.openxmlformats.org/presentationml/2006/main">
  <p:tag name="MONE_MU_GRAPHIC 12" val="Top=0|Left=636.7806|Width=323.2194|Height=540"/>
</p:tagLst>
</file>

<file path=ppt/tags/tag676.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677.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678.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679.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68.xml><?xml version="1.0" encoding="utf-8"?>
<p:tagLst xmlns:a="http://schemas.openxmlformats.org/drawingml/2006/main" xmlns:r="http://schemas.openxmlformats.org/officeDocument/2006/relationships" xmlns:p="http://schemas.openxmlformats.org/presentationml/2006/main">
  <p:tag name="MONE_MU_TABLE PLACEHOLDER 5" val="Top=148.375|Left=19.87504|Width=570.3749|Height=307.625"/>
</p:tagLst>
</file>

<file path=ppt/tags/tag680.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681.xml><?xml version="1.0" encoding="utf-8"?>
<p:tagLst xmlns:a="http://schemas.openxmlformats.org/drawingml/2006/main" xmlns:r="http://schemas.openxmlformats.org/officeDocument/2006/relationships" xmlns:p="http://schemas.openxmlformats.org/presentationml/2006/main">
  <p:tag name="MONE_MU_PICTURE 2" val="Top=484.0566|Left=309.1087|Width=340.1575|Height=34.94339"/>
</p:tagLst>
</file>

<file path=ppt/tags/tag682.xml><?xml version="1.0" encoding="utf-8"?>
<p:tagLst xmlns:a="http://schemas.openxmlformats.org/drawingml/2006/main" xmlns:r="http://schemas.openxmlformats.org/officeDocument/2006/relationships" xmlns:p="http://schemas.openxmlformats.org/presentationml/2006/main">
  <p:tag name="MONE_MU_GRAPHIC 12" val="Top=0|Left=636.7806|Width=323.2194|Height=540"/>
</p:tagLst>
</file>

<file path=ppt/tags/tag683.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684.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685.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686.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687.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688.xml><?xml version="1.0" encoding="utf-8"?>
<p:tagLst xmlns:a="http://schemas.openxmlformats.org/drawingml/2006/main" xmlns:r="http://schemas.openxmlformats.org/officeDocument/2006/relationships" xmlns:p="http://schemas.openxmlformats.org/presentationml/2006/main">
  <p:tag name="MONE_MU_PICTURE 2" val="Top=484.0566|Left=309.1087|Width=340.1575|Height=34.94339"/>
</p:tagLst>
</file>

<file path=ppt/tags/tag689.xml><?xml version="1.0" encoding="utf-8"?>
<p:tagLst xmlns:a="http://schemas.openxmlformats.org/drawingml/2006/main" xmlns:r="http://schemas.openxmlformats.org/officeDocument/2006/relationships" xmlns:p="http://schemas.openxmlformats.org/presentationml/2006/main">
  <p:tag name="MONE_MU_GRAPHIC 14" val="Top=-7.874016E-05|Left=638.0652|Width=321.9347|Height=540.0001"/>
</p:tagLst>
</file>

<file path=ppt/tags/tag69.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690.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691.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692.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693.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694.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695.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696.xml><?xml version="1.0" encoding="utf-8"?>
<p:tagLst xmlns:a="http://schemas.openxmlformats.org/drawingml/2006/main" xmlns:r="http://schemas.openxmlformats.org/officeDocument/2006/relationships" xmlns:p="http://schemas.openxmlformats.org/presentationml/2006/main">
  <p:tag name="MONE_MU_GRAPHIC 14" val="Top=-7.874016E-05|Left=638.0652|Width=321.9347|Height=540.0001"/>
</p:tagLst>
</file>

<file path=ppt/tags/tag697.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698.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699.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7.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70.xml><?xml version="1.0" encoding="utf-8"?>
<p:tagLst xmlns:a="http://schemas.openxmlformats.org/drawingml/2006/main" xmlns:r="http://schemas.openxmlformats.org/officeDocument/2006/relationships" xmlns:p="http://schemas.openxmlformats.org/presentationml/2006/main">
  <p:tag name="MONE_MU_GRAPHIC 9" val="Top=-27.46811|Left=304.625|Width=655.4503|Height=567.4681"/>
</p:tagLst>
</file>

<file path=ppt/tags/tag700.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701.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702.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703.xml><?xml version="1.0" encoding="utf-8"?>
<p:tagLst xmlns:a="http://schemas.openxmlformats.org/drawingml/2006/main" xmlns:r="http://schemas.openxmlformats.org/officeDocument/2006/relationships" xmlns:p="http://schemas.openxmlformats.org/presentationml/2006/main">
  <p:tag name="MONE_MU_TITLE 1" val="Top=19.87504|Left=19.87504|Width=549.1251|Height=53.62496"/>
</p:tagLst>
</file>

<file path=ppt/tags/tag704.xml><?xml version="1.0" encoding="utf-8"?>
<p:tagLst xmlns:a="http://schemas.openxmlformats.org/drawingml/2006/main" xmlns:r="http://schemas.openxmlformats.org/officeDocument/2006/relationships" xmlns:p="http://schemas.openxmlformats.org/presentationml/2006/main">
  <p:tag name="MONE_MU_TEXT PLACEHOLDER 5" val="Top=84|Left=19.87504|Width=549.1249|Height=382.5"/>
</p:tagLst>
</file>

<file path=ppt/tags/tag705.xml><?xml version="1.0" encoding="utf-8"?>
<p:tagLst xmlns:a="http://schemas.openxmlformats.org/drawingml/2006/main" xmlns:r="http://schemas.openxmlformats.org/officeDocument/2006/relationships" xmlns:p="http://schemas.openxmlformats.org/presentationml/2006/main">
  <p:tag name="MONE_MU_PICTURE PLACEHOLDER 7" val="Top=0|Left=590.25|Width=369.75|Height=540"/>
</p:tagLst>
</file>

<file path=ppt/tags/tag706.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707.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708.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709.xml><?xml version="1.0" encoding="utf-8"?>
<p:tagLst xmlns:a="http://schemas.openxmlformats.org/drawingml/2006/main" xmlns:r="http://schemas.openxmlformats.org/officeDocument/2006/relationships" xmlns:p="http://schemas.openxmlformats.org/presentationml/2006/main">
  <p:tag name="MONE_MU_TITLE PLACEHOLDER 1" val="Top=19.87504|Left=19.87496|Width=918.1249|Height=53.62496"/>
</p:tagLst>
</file>

<file path=ppt/tags/tag7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710.xml><?xml version="1.0" encoding="utf-8"?>
<p:tagLst xmlns:a="http://schemas.openxmlformats.org/drawingml/2006/main" xmlns:r="http://schemas.openxmlformats.org/officeDocument/2006/relationships" xmlns:p="http://schemas.openxmlformats.org/presentationml/2006/main">
  <p:tag name="MONE_MU_TEXT PLACEHOLDER 2" val="Top=148.375|Left=19.87496|Width=919.1249|Height=340.125"/>
</p:tagLst>
</file>

<file path=ppt/tags/tag711.xml><?xml version="1.0" encoding="utf-8"?>
<p:tagLst xmlns:a="http://schemas.openxmlformats.org/drawingml/2006/main" xmlns:r="http://schemas.openxmlformats.org/officeDocument/2006/relationships" xmlns:p="http://schemas.openxmlformats.org/presentationml/2006/main">
  <p:tag name="MONE_MU_PICTURE 4" val="Top=495.9876|Left=887.284|Width=51.71598|Height=23.01236"/>
</p:tagLst>
</file>

<file path=ppt/tags/tag712.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713.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714.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715.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716.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717.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718.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719.xml><?xml version="1.0" encoding="utf-8"?>
<p:tagLst xmlns:a="http://schemas.openxmlformats.org/drawingml/2006/main" xmlns:r="http://schemas.openxmlformats.org/officeDocument/2006/relationships" xmlns:p="http://schemas.openxmlformats.org/presentationml/2006/main">
  <p:tag name="MONE_MU_TEXT PLACEHOLDER 8" val="Top=347.25|Left=19.87504|Width=454.125|Height=67.49992"/>
</p:tagLst>
</file>

<file path=ppt/tags/tag72.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720.xml><?xml version="1.0" encoding="utf-8"?>
<p:tagLst xmlns:a="http://schemas.openxmlformats.org/drawingml/2006/main" xmlns:r="http://schemas.openxmlformats.org/officeDocument/2006/relationships" xmlns:p="http://schemas.openxmlformats.org/presentationml/2006/main">
  <p:tag name="MONE_MU_TITLE 3" val="Top=84|Left=19.87504|Width=454.125|Height=130.75"/>
</p:tagLst>
</file>

<file path=ppt/tags/tag721.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722.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723.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724.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725.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726.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727.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728.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729.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73.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730.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731.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732.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733.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734.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735.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736.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737.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738.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739.xml><?xml version="1.0" encoding="utf-8"?>
<p:tagLst xmlns:a="http://schemas.openxmlformats.org/drawingml/2006/main" xmlns:r="http://schemas.openxmlformats.org/officeDocument/2006/relationships" xmlns:p="http://schemas.openxmlformats.org/presentationml/2006/main">
  <p:tag name="MONE_MU_GRAPHIC 11" val="Top=-7.874016E-05|Left=323.5428|Width=636.4571|Height=540.0001"/>
</p:tagLst>
</file>

<file path=ppt/tags/tag74.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740.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741.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742.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743.xml><?xml version="1.0" encoding="utf-8"?>
<p:tagLst xmlns:a="http://schemas.openxmlformats.org/drawingml/2006/main" xmlns:r="http://schemas.openxmlformats.org/officeDocument/2006/relationships" xmlns:p="http://schemas.openxmlformats.org/presentationml/2006/main">
  <p:tag name="MONE_MU_GRAPHIC 2" val="Top=-7.874016E-05|Left=323.5428|Width=636.4571|Height=540.0001"/>
</p:tagLst>
</file>

<file path=ppt/tags/tag744.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745.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746.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ags/tag747.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748.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749.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7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750.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751.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752.xml><?xml version="1.0" encoding="utf-8"?>
<p:tagLst xmlns:a="http://schemas.openxmlformats.org/drawingml/2006/main" xmlns:r="http://schemas.openxmlformats.org/officeDocument/2006/relationships" xmlns:p="http://schemas.openxmlformats.org/presentationml/2006/main">
  <p:tag name="MONE_MU_TITLE 3" val="Top=212.2501|Left=19.75|Width=454.25|Height=126.7499"/>
</p:tagLst>
</file>

<file path=ppt/tags/tag753.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754.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755.xml><?xml version="1.0" encoding="utf-8"?>
<p:tagLst xmlns:a="http://schemas.openxmlformats.org/drawingml/2006/main" xmlns:r="http://schemas.openxmlformats.org/officeDocument/2006/relationships" xmlns:p="http://schemas.openxmlformats.org/presentationml/2006/main">
  <p:tag name="MONE_MU_TITLE 3" val="Top=138.0472|Left=473.9528|Width=486.1417|Height=254.2677"/>
</p:tagLst>
</file>

<file path=ppt/tags/tag756.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757.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539.9999"/>
</p:tagLst>
</file>

<file path=ppt/tags/tag758.xml><?xml version="1.0" encoding="utf-8"?>
<p:tagLst xmlns:a="http://schemas.openxmlformats.org/drawingml/2006/main" xmlns:r="http://schemas.openxmlformats.org/officeDocument/2006/relationships" xmlns:p="http://schemas.openxmlformats.org/presentationml/2006/main">
  <p:tag name="MONE_MU_TITLE 3" val="Top=-7.874016E-05|Left=124.875|Width=359.375|Height=402.375"/>
</p:tagLst>
</file>

<file path=ppt/tags/tag759.xml><?xml version="1.0" encoding="utf-8"?>
<p:tagLst xmlns:a="http://schemas.openxmlformats.org/drawingml/2006/main" xmlns:r="http://schemas.openxmlformats.org/officeDocument/2006/relationships" xmlns:p="http://schemas.openxmlformats.org/presentationml/2006/main">
  <p:tag name="MONE_MU_SLIDE NUMBER PLACEHOLDER 2" val="Top=509.25|Left=19.62504|Width=284.9999|Height=9.75"/>
</p:tagLst>
</file>

<file path=ppt/tags/tag76.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760.xml><?xml version="1.0" encoding="utf-8"?>
<p:tagLst xmlns:a="http://schemas.openxmlformats.org/drawingml/2006/main" xmlns:r="http://schemas.openxmlformats.org/officeDocument/2006/relationships" xmlns:p="http://schemas.openxmlformats.org/presentationml/2006/main">
  <p:tag name="MONE_MU_GRAPHIC 3" val="Top=-0.0007086614|Left=0|Width=781.0342|Height=540.0002"/>
</p:tagLst>
</file>

<file path=ppt/tags/tag761.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76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763.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764.xml><?xml version="1.0" encoding="utf-8"?>
<p:tagLst xmlns:a="http://schemas.openxmlformats.org/drawingml/2006/main" xmlns:r="http://schemas.openxmlformats.org/officeDocument/2006/relationships" xmlns:p="http://schemas.openxmlformats.org/presentationml/2006/main">
  <p:tag name="MONE_MU_GRAPHIC 7" val="Top=-7.874016E-05|Left=460.0453|Width=499.9547|Height=541.735"/>
</p:tagLst>
</file>

<file path=ppt/tags/tag765.xml><?xml version="1.0" encoding="utf-8"?>
<p:tagLst xmlns:a="http://schemas.openxmlformats.org/drawingml/2006/main" xmlns:r="http://schemas.openxmlformats.org/officeDocument/2006/relationships" xmlns:p="http://schemas.openxmlformats.org/presentationml/2006/main">
  <p:tag name="MONE_MU_TITLE 1" val="Top=149.0001|Left=19.75|Width=581|Height=179.2499"/>
</p:tagLst>
</file>

<file path=ppt/tags/tag766.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767.xml><?xml version="1.0" encoding="utf-8"?>
<p:tagLst xmlns:a="http://schemas.openxmlformats.org/drawingml/2006/main" xmlns:r="http://schemas.openxmlformats.org/officeDocument/2006/relationships" xmlns:p="http://schemas.openxmlformats.org/presentationml/2006/main">
  <p:tag name="MONE_MU_GRAPHIC 9" val="Top=-7.874016E-05|Left=0|Width=702|Height=540.0001"/>
</p:tagLst>
</file>

<file path=ppt/tags/tag768.xml><?xml version="1.0" encoding="utf-8"?>
<p:tagLst xmlns:a="http://schemas.openxmlformats.org/drawingml/2006/main" xmlns:r="http://schemas.openxmlformats.org/officeDocument/2006/relationships" xmlns:p="http://schemas.openxmlformats.org/presentationml/2006/main">
  <p:tag name="MONE_MU_TITLE 1" val="Top=149.0001|Left=484.2499|Width=453.75|Height=179.2499"/>
</p:tagLst>
</file>

<file path=ppt/tags/tag769.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77.xml><?xml version="1.0" encoding="utf-8"?>
<p:tagLst xmlns:a="http://schemas.openxmlformats.org/drawingml/2006/main" xmlns:r="http://schemas.openxmlformats.org/officeDocument/2006/relationships" xmlns:p="http://schemas.openxmlformats.org/presentationml/2006/main">
  <p:tag name="MONE_MU_PICTURE PLACEHOLDER 7" val="Top=148.375|Left=484.25|Width=454.75|Height=307.625"/>
</p:tagLst>
</file>

<file path=ppt/tags/tag770.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771.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772.xml><?xml version="1.0" encoding="utf-8"?>
<p:tagLst xmlns:a="http://schemas.openxmlformats.org/drawingml/2006/main" xmlns:r="http://schemas.openxmlformats.org/officeDocument/2006/relationships" xmlns:p="http://schemas.openxmlformats.org/presentationml/2006/main">
  <p:tag name="MONE_MU_TEXT PLACEHOLDER 4" val="Top=117.3749|Left=-68.31496|Width=669.8268|Height=499.4646"/>
</p:tagLst>
</file>

<file path=ppt/tags/tag773.xml><?xml version="1.0" encoding="utf-8"?>
<p:tagLst xmlns:a="http://schemas.openxmlformats.org/drawingml/2006/main" xmlns:r="http://schemas.openxmlformats.org/officeDocument/2006/relationships" xmlns:p="http://schemas.openxmlformats.org/presentationml/2006/main">
  <p:tag name="MONE_MU_TITLE 1" val="Top=138|Left=14.93748|Width=918.1249|Height=182.7502"/>
</p:tagLst>
</file>

<file path=ppt/tags/tag774.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775.xml><?xml version="1.0" encoding="utf-8"?>
<p:tagLst xmlns:a="http://schemas.openxmlformats.org/drawingml/2006/main" xmlns:r="http://schemas.openxmlformats.org/officeDocument/2006/relationships" xmlns:p="http://schemas.openxmlformats.org/presentationml/2006/main">
  <p:tag name="MONE_MU_PICTURE 6" val="Top=-7.874016E-05|Left=584.5936|Width=375.4065|Height=540.0001"/>
</p:tagLst>
</file>

<file path=ppt/tags/tag77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777.xml><?xml version="1.0" encoding="utf-8"?>
<p:tagLst xmlns:a="http://schemas.openxmlformats.org/drawingml/2006/main" xmlns:r="http://schemas.openxmlformats.org/officeDocument/2006/relationships" xmlns:p="http://schemas.openxmlformats.org/presentationml/2006/main">
  <p:tag name="MONE_MU_TABLE PLACEHOLDER 5" val="Top=148.375|Left=19.87504|Width=570.3749|Height=307.625"/>
</p:tagLst>
</file>

<file path=ppt/tags/tag778.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779.xml><?xml version="1.0" encoding="utf-8"?>
<p:tagLst xmlns:a="http://schemas.openxmlformats.org/drawingml/2006/main" xmlns:r="http://schemas.openxmlformats.org/officeDocument/2006/relationships" xmlns:p="http://schemas.openxmlformats.org/presentationml/2006/main">
  <p:tag name="MONE_MU_GRAPHIC 9" val="Top=-27.46811|Left=304.625|Width=655.4503|Height=567.4681"/>
</p:tagLst>
</file>

<file path=ppt/tags/tag78.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780.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781.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78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783.xml><?xml version="1.0" encoding="utf-8"?>
<p:tagLst xmlns:a="http://schemas.openxmlformats.org/drawingml/2006/main" xmlns:r="http://schemas.openxmlformats.org/officeDocument/2006/relationships" xmlns:p="http://schemas.openxmlformats.org/presentationml/2006/main">
  <p:tag name="MONE_MU_PICTURE 2" val="Top=495.968|Left=887.284|Width=51.71598|Height=23.03197"/>
</p:tagLst>
</file>

<file path=ppt/tags/tag784.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785.xml><?xml version="1.0" encoding="utf-8"?>
<p:tagLst xmlns:a="http://schemas.openxmlformats.org/drawingml/2006/main" xmlns:r="http://schemas.openxmlformats.org/officeDocument/2006/relationships" xmlns:p="http://schemas.openxmlformats.org/presentationml/2006/main">
  <p:tag name="MONE_MU_TABLE PLACEHOLDER 5" val="Top=148.375|Left=19.87504|Width=454.125|Height=307.625"/>
</p:tagLst>
</file>

<file path=ppt/tags/tag786.xml><?xml version="1.0" encoding="utf-8"?>
<p:tagLst xmlns:a="http://schemas.openxmlformats.org/drawingml/2006/main" xmlns:r="http://schemas.openxmlformats.org/officeDocument/2006/relationships" xmlns:p="http://schemas.openxmlformats.org/presentationml/2006/main">
  <p:tag name="MONE_MU_PICTURE PLACEHOLDER 7" val="Top=148.375|Left=484.25|Width=454.75|Height=307.625"/>
</p:tagLst>
</file>

<file path=ppt/tags/tag787.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788.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789.xml><?xml version="1.0" encoding="utf-8"?>
<p:tagLst xmlns:a="http://schemas.openxmlformats.org/drawingml/2006/main" xmlns:r="http://schemas.openxmlformats.org/officeDocument/2006/relationships" xmlns:p="http://schemas.openxmlformats.org/presentationml/2006/main">
  <p:tag name="MONE_MU_TITLE 1" val="Top=71.5|Left=20.87512|Width=336.875|Height=66.5"/>
</p:tagLst>
</file>

<file path=ppt/tags/tag79.xml><?xml version="1.0" encoding="utf-8"?>
<p:tagLst xmlns:a="http://schemas.openxmlformats.org/drawingml/2006/main" xmlns:r="http://schemas.openxmlformats.org/officeDocument/2006/relationships" xmlns:p="http://schemas.openxmlformats.org/presentationml/2006/main">
  <p:tag name="MONE_MU_PICTURE 2" val="Top=495.9858|Left=887.284|Width=51.71598|Height=23.01417"/>
</p:tagLst>
</file>

<file path=ppt/tags/tag790.xml><?xml version="1.0" encoding="utf-8"?>
<p:tagLst xmlns:a="http://schemas.openxmlformats.org/drawingml/2006/main" xmlns:r="http://schemas.openxmlformats.org/officeDocument/2006/relationships" xmlns:p="http://schemas.openxmlformats.org/presentationml/2006/main">
  <p:tag name="MONE_MU_TEXT PLACEHOLDER 5" val="Top=71.5|Left=368.2499|Width=116.2205|Height=66.5"/>
</p:tagLst>
</file>

<file path=ppt/tags/tag791.xml><?xml version="1.0" encoding="utf-8"?>
<p:tagLst xmlns:a="http://schemas.openxmlformats.org/drawingml/2006/main" xmlns:r="http://schemas.openxmlformats.org/officeDocument/2006/relationships" xmlns:p="http://schemas.openxmlformats.org/presentationml/2006/main">
  <p:tag name="MONE_MU_TEXT PLACEHOLDER 5" val="Top=71.5|Left=518.933|Width=116.2205|Height=66.5"/>
</p:tagLst>
</file>

<file path=ppt/tags/tag792.xml><?xml version="1.0" encoding="utf-8"?>
<p:tagLst xmlns:a="http://schemas.openxmlformats.org/drawingml/2006/main" xmlns:r="http://schemas.openxmlformats.org/officeDocument/2006/relationships" xmlns:p="http://schemas.openxmlformats.org/presentationml/2006/main">
  <p:tag name="MONE_MU_TEXT PLACEHOLDER 5" val="Top=71.5|Left=671.0964|Width=116.2205|Height=66.5"/>
</p:tagLst>
</file>

<file path=ppt/tags/tag793.xml><?xml version="1.0" encoding="utf-8"?>
<p:tagLst xmlns:a="http://schemas.openxmlformats.org/drawingml/2006/main" xmlns:r="http://schemas.openxmlformats.org/officeDocument/2006/relationships" xmlns:p="http://schemas.openxmlformats.org/presentationml/2006/main">
  <p:tag name="MONE_MU_TEXT PLACEHOLDER 5" val="Top=71.5|Left=821.7795|Width=116.2205|Height=66.5"/>
</p:tagLst>
</file>

<file path=ppt/tags/tag794.xml><?xml version="1.0" encoding="utf-8"?>
<p:tagLst xmlns:a="http://schemas.openxmlformats.org/drawingml/2006/main" xmlns:r="http://schemas.openxmlformats.org/officeDocument/2006/relationships" xmlns:p="http://schemas.openxmlformats.org/presentationml/2006/main">
  <p:tag name="MONE_MU_TEXT PLACEHOLDER 11" val="Top=138|Left=368.2499|Width=116.2205|Height=60.12504"/>
</p:tagLst>
</file>

<file path=ppt/tags/tag795.xml><?xml version="1.0" encoding="utf-8"?>
<p:tagLst xmlns:a="http://schemas.openxmlformats.org/drawingml/2006/main" xmlns:r="http://schemas.openxmlformats.org/officeDocument/2006/relationships" xmlns:p="http://schemas.openxmlformats.org/presentationml/2006/main">
  <p:tag name="MONE_MU_TEXT PLACEHOLDER 11" val="Top=138|Left=518.933|Width=116.2205|Height=60.12504"/>
</p:tagLst>
</file>

<file path=ppt/tags/tag796.xml><?xml version="1.0" encoding="utf-8"?>
<p:tagLst xmlns:a="http://schemas.openxmlformats.org/drawingml/2006/main" xmlns:r="http://schemas.openxmlformats.org/officeDocument/2006/relationships" xmlns:p="http://schemas.openxmlformats.org/presentationml/2006/main">
  <p:tag name="MONE_MU_TEXT PLACEHOLDER 11" val="Top=138|Left=671.0964|Width=116.2205|Height=60.12504"/>
</p:tagLst>
</file>

<file path=ppt/tags/tag797.xml><?xml version="1.0" encoding="utf-8"?>
<p:tagLst xmlns:a="http://schemas.openxmlformats.org/drawingml/2006/main" xmlns:r="http://schemas.openxmlformats.org/officeDocument/2006/relationships" xmlns:p="http://schemas.openxmlformats.org/presentationml/2006/main">
  <p:tag name="MONE_MU_TEXT PLACEHOLDER 11" val="Top=138|Left=821.7795|Width=116.2205|Height=60.12504"/>
</p:tagLst>
</file>

<file path=ppt/tags/tag798.xml><?xml version="1.0" encoding="utf-8"?>
<p:tagLst xmlns:a="http://schemas.openxmlformats.org/drawingml/2006/main" xmlns:r="http://schemas.openxmlformats.org/officeDocument/2006/relationships" xmlns:p="http://schemas.openxmlformats.org/presentationml/2006/main">
  <p:tag name="MONE_MU_TEXT PLACEHOLDER 5" val="Top=198.125|Left=368.2499|Width=116.2205|Height=66.5"/>
</p:tagLst>
</file>

<file path=ppt/tags/tag799.xml><?xml version="1.0" encoding="utf-8"?>
<p:tagLst xmlns:a="http://schemas.openxmlformats.org/drawingml/2006/main" xmlns:r="http://schemas.openxmlformats.org/officeDocument/2006/relationships" xmlns:p="http://schemas.openxmlformats.org/presentationml/2006/main">
  <p:tag name="MONE_MU_TEXT PLACEHOLDER 5" val="Top=198.125|Left=518.933|Width=116.2205|Height=66.5"/>
</p:tagLst>
</file>

<file path=ppt/tags/tag8.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80.xml><?xml version="1.0" encoding="utf-8"?>
<p:tagLst xmlns:a="http://schemas.openxmlformats.org/drawingml/2006/main" xmlns:r="http://schemas.openxmlformats.org/officeDocument/2006/relationships" xmlns:p="http://schemas.openxmlformats.org/presentationml/2006/main">
  <p:tag name="MONE_MU_TITLE 1" val="Top=71.5|Left=20.87512|Width=336.875|Height=66.5"/>
</p:tagLst>
</file>

<file path=ppt/tags/tag800.xml><?xml version="1.0" encoding="utf-8"?>
<p:tagLst xmlns:a="http://schemas.openxmlformats.org/drawingml/2006/main" xmlns:r="http://schemas.openxmlformats.org/officeDocument/2006/relationships" xmlns:p="http://schemas.openxmlformats.org/presentationml/2006/main">
  <p:tag name="MONE_MU_TEXT PLACEHOLDER 5" val="Top=198.125|Left=671.0964|Width=116.2205|Height=66.5"/>
</p:tagLst>
</file>

<file path=ppt/tags/tag801.xml><?xml version="1.0" encoding="utf-8"?>
<p:tagLst xmlns:a="http://schemas.openxmlformats.org/drawingml/2006/main" xmlns:r="http://schemas.openxmlformats.org/officeDocument/2006/relationships" xmlns:p="http://schemas.openxmlformats.org/presentationml/2006/main">
  <p:tag name="MONE_MU_TEXT PLACEHOLDER 5" val="Top=198.125|Left=821.7795|Width=116.2205|Height=66.5"/>
</p:tagLst>
</file>

<file path=ppt/tags/tag802.xml><?xml version="1.0" encoding="utf-8"?>
<p:tagLst xmlns:a="http://schemas.openxmlformats.org/drawingml/2006/main" xmlns:r="http://schemas.openxmlformats.org/officeDocument/2006/relationships" xmlns:p="http://schemas.openxmlformats.org/presentationml/2006/main">
  <p:tag name="MONE_MU_TEXT PLACEHOLDER 11" val="Top=264.625|Left=368.2499|Width=116.2205|Height=60.12504"/>
</p:tagLst>
</file>

<file path=ppt/tags/tag803.xml><?xml version="1.0" encoding="utf-8"?>
<p:tagLst xmlns:a="http://schemas.openxmlformats.org/drawingml/2006/main" xmlns:r="http://schemas.openxmlformats.org/officeDocument/2006/relationships" xmlns:p="http://schemas.openxmlformats.org/presentationml/2006/main">
  <p:tag name="MONE_MU_TEXT PLACEHOLDER 11" val="Top=264.625|Left=518.933|Width=116.2205|Height=60.12504"/>
</p:tagLst>
</file>

<file path=ppt/tags/tag804.xml><?xml version="1.0" encoding="utf-8"?>
<p:tagLst xmlns:a="http://schemas.openxmlformats.org/drawingml/2006/main" xmlns:r="http://schemas.openxmlformats.org/officeDocument/2006/relationships" xmlns:p="http://schemas.openxmlformats.org/presentationml/2006/main">
  <p:tag name="MONE_MU_TEXT PLACEHOLDER 11" val="Top=264.625|Left=671.0964|Width=116.2205|Height=60.12504"/>
</p:tagLst>
</file>

<file path=ppt/tags/tag805.xml><?xml version="1.0" encoding="utf-8"?>
<p:tagLst xmlns:a="http://schemas.openxmlformats.org/drawingml/2006/main" xmlns:r="http://schemas.openxmlformats.org/officeDocument/2006/relationships" xmlns:p="http://schemas.openxmlformats.org/presentationml/2006/main">
  <p:tag name="MONE_MU_TEXT PLACEHOLDER 11" val="Top=264.625|Left=821.7795|Width=116.2205|Height=60.12504"/>
</p:tagLst>
</file>

<file path=ppt/tags/tag806.xml><?xml version="1.0" encoding="utf-8"?>
<p:tagLst xmlns:a="http://schemas.openxmlformats.org/drawingml/2006/main" xmlns:r="http://schemas.openxmlformats.org/officeDocument/2006/relationships" xmlns:p="http://schemas.openxmlformats.org/presentationml/2006/main">
  <p:tag name="MONE_MU_TEXT PLACEHOLDER 5" val="Top=325.75|Left=368.2499|Width=116.2205|Height=66.5"/>
</p:tagLst>
</file>

<file path=ppt/tags/tag807.xml><?xml version="1.0" encoding="utf-8"?>
<p:tagLst xmlns:a="http://schemas.openxmlformats.org/drawingml/2006/main" xmlns:r="http://schemas.openxmlformats.org/officeDocument/2006/relationships" xmlns:p="http://schemas.openxmlformats.org/presentationml/2006/main">
  <p:tag name="MONE_MU_TEXT PLACEHOLDER 5" val="Top=325.75|Left=518.933|Width=116.2205|Height=66.5"/>
</p:tagLst>
</file>

<file path=ppt/tags/tag808.xml><?xml version="1.0" encoding="utf-8"?>
<p:tagLst xmlns:a="http://schemas.openxmlformats.org/drawingml/2006/main" xmlns:r="http://schemas.openxmlformats.org/officeDocument/2006/relationships" xmlns:p="http://schemas.openxmlformats.org/presentationml/2006/main">
  <p:tag name="MONE_MU_TEXT PLACEHOLDER 5" val="Top=325.75|Left=671.0964|Width=116.2205|Height=66.5"/>
</p:tagLst>
</file>

<file path=ppt/tags/tag809.xml><?xml version="1.0" encoding="utf-8"?>
<p:tagLst xmlns:a="http://schemas.openxmlformats.org/drawingml/2006/main" xmlns:r="http://schemas.openxmlformats.org/officeDocument/2006/relationships" xmlns:p="http://schemas.openxmlformats.org/presentationml/2006/main">
  <p:tag name="MONE_MU_TEXT PLACEHOLDER 5" val="Top=325.75|Left=821.7795|Width=116.2205|Height=66.5"/>
</p:tagLst>
</file>

<file path=ppt/tags/tag81.xml><?xml version="1.0" encoding="utf-8"?>
<p:tagLst xmlns:a="http://schemas.openxmlformats.org/drawingml/2006/main" xmlns:r="http://schemas.openxmlformats.org/officeDocument/2006/relationships" xmlns:p="http://schemas.openxmlformats.org/presentationml/2006/main">
  <p:tag name="MONE_MU_TEXT PLACEHOLDER 5" val="Top=71.5|Left=368.2499|Width=116.2205|Height=66.5"/>
</p:tagLst>
</file>

<file path=ppt/tags/tag810.xml><?xml version="1.0" encoding="utf-8"?>
<p:tagLst xmlns:a="http://schemas.openxmlformats.org/drawingml/2006/main" xmlns:r="http://schemas.openxmlformats.org/officeDocument/2006/relationships" xmlns:p="http://schemas.openxmlformats.org/presentationml/2006/main">
  <p:tag name="MONE_MU_TEXT PLACEHOLDER 11" val="Top=392.25|Left=368.2499|Width=116.2205|Height=60.12504"/>
</p:tagLst>
</file>

<file path=ppt/tags/tag811.xml><?xml version="1.0" encoding="utf-8"?>
<p:tagLst xmlns:a="http://schemas.openxmlformats.org/drawingml/2006/main" xmlns:r="http://schemas.openxmlformats.org/officeDocument/2006/relationships" xmlns:p="http://schemas.openxmlformats.org/presentationml/2006/main">
  <p:tag name="MONE_MU_TEXT PLACEHOLDER 11" val="Top=392.25|Left=518.933|Width=116.2205|Height=60.12504"/>
</p:tagLst>
</file>

<file path=ppt/tags/tag812.xml><?xml version="1.0" encoding="utf-8"?>
<p:tagLst xmlns:a="http://schemas.openxmlformats.org/drawingml/2006/main" xmlns:r="http://schemas.openxmlformats.org/officeDocument/2006/relationships" xmlns:p="http://schemas.openxmlformats.org/presentationml/2006/main">
  <p:tag name="MONE_MU_TEXT PLACEHOLDER 11" val="Top=392.25|Left=671.0964|Width=116.2205|Height=60.12504"/>
</p:tagLst>
</file>

<file path=ppt/tags/tag813.xml><?xml version="1.0" encoding="utf-8"?>
<p:tagLst xmlns:a="http://schemas.openxmlformats.org/drawingml/2006/main" xmlns:r="http://schemas.openxmlformats.org/officeDocument/2006/relationships" xmlns:p="http://schemas.openxmlformats.org/presentationml/2006/main">
  <p:tag name="MONE_MU_TEXT PLACEHOLDER 11" val="Top=392.25|Left=821.7795|Width=116.2205|Height=60.12504"/>
</p:tagLst>
</file>

<file path=ppt/tags/tag814.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81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816.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17.xml><?xml version="1.0" encoding="utf-8"?>
<p:tagLst xmlns:a="http://schemas.openxmlformats.org/drawingml/2006/main" xmlns:r="http://schemas.openxmlformats.org/officeDocument/2006/relationships" xmlns:p="http://schemas.openxmlformats.org/presentationml/2006/main">
  <p:tag name="MONE_MU_PICTURE PLACEHOLDER 7" val="Top=148.375|Left=368.25|Width=569.75|Height=307.625"/>
</p:tagLst>
</file>

<file path=ppt/tags/tag818.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819.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82.xml><?xml version="1.0" encoding="utf-8"?>
<p:tagLst xmlns:a="http://schemas.openxmlformats.org/drawingml/2006/main" xmlns:r="http://schemas.openxmlformats.org/officeDocument/2006/relationships" xmlns:p="http://schemas.openxmlformats.org/presentationml/2006/main">
  <p:tag name="MONE_MU_TEXT PLACEHOLDER 5" val="Top=71.5|Left=518.933|Width=116.2205|Height=66.5"/>
</p:tagLst>
</file>

<file path=ppt/tags/tag820.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821.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2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823.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824.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825.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26.xml><?xml version="1.0" encoding="utf-8"?>
<p:tagLst xmlns:a="http://schemas.openxmlformats.org/drawingml/2006/main" xmlns:r="http://schemas.openxmlformats.org/officeDocument/2006/relationships" xmlns:p="http://schemas.openxmlformats.org/presentationml/2006/main">
  <p:tag name="MONE_MU_PICTURE PLACEHOLDER 7" val="Top=0|Left=368.25|Width=591.75|Height=539.9999"/>
</p:tagLst>
</file>

<file path=ppt/tags/tag827.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828.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829.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83.xml><?xml version="1.0" encoding="utf-8"?>
<p:tagLst xmlns:a="http://schemas.openxmlformats.org/drawingml/2006/main" xmlns:r="http://schemas.openxmlformats.org/officeDocument/2006/relationships" xmlns:p="http://schemas.openxmlformats.org/presentationml/2006/main">
  <p:tag name="MONE_MU_TEXT PLACEHOLDER 5" val="Top=71.5|Left=671.0964|Width=116.2205|Height=66.5"/>
</p:tagLst>
</file>

<file path=ppt/tags/tag830.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31.xml><?xml version="1.0" encoding="utf-8"?>
<p:tagLst xmlns:a="http://schemas.openxmlformats.org/drawingml/2006/main" xmlns:r="http://schemas.openxmlformats.org/officeDocument/2006/relationships" xmlns:p="http://schemas.openxmlformats.org/presentationml/2006/main">
  <p:tag name="MONE_MU_PICTURE PLACEHOLDER 7" val="Top=73.5|Left=526.5|Width=254.25|Height=485.25"/>
</p:tagLst>
</file>

<file path=ppt/tags/tag832.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833.xml><?xml version="1.0" encoding="utf-8"?>
<p:tagLst xmlns:a="http://schemas.openxmlformats.org/drawingml/2006/main" xmlns:r="http://schemas.openxmlformats.org/officeDocument/2006/relationships" xmlns:p="http://schemas.openxmlformats.org/presentationml/2006/main">
  <p:tag name="MONE_MU_PICTURE 2" val="Top=26.3215|Left=503.6285|Width=300.7433|Height=513.6786"/>
</p:tagLst>
</file>

<file path=ppt/tags/tag834.xml><?xml version="1.0" encoding="utf-8"?>
<p:tagLst xmlns:a="http://schemas.openxmlformats.org/drawingml/2006/main" xmlns:r="http://schemas.openxmlformats.org/officeDocument/2006/relationships" xmlns:p="http://schemas.openxmlformats.org/presentationml/2006/main">
  <p:tag name="MONE_MU_PICTURE 3" val="Top=19.87504|Left=439.3775|Width=421.7589|Height=520.1249"/>
</p:tagLst>
</file>

<file path=ppt/tags/tag835.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836.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837.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38.xml><?xml version="1.0" encoding="utf-8"?>
<p:tagLst xmlns:a="http://schemas.openxmlformats.org/drawingml/2006/main" xmlns:r="http://schemas.openxmlformats.org/officeDocument/2006/relationships" xmlns:p="http://schemas.openxmlformats.org/presentationml/2006/main">
  <p:tag name="MONE_MU_PICTURE PLACEHOLDER 7" val="Top=66.9374|Left=469.8|Width=366|Height=473.0626"/>
</p:tagLst>
</file>

<file path=ppt/tags/tag839.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84.xml><?xml version="1.0" encoding="utf-8"?>
<p:tagLst xmlns:a="http://schemas.openxmlformats.org/drawingml/2006/main" xmlns:r="http://schemas.openxmlformats.org/officeDocument/2006/relationships" xmlns:p="http://schemas.openxmlformats.org/presentationml/2006/main">
  <p:tag name="MONE_MU_TEXT PLACEHOLDER 5" val="Top=71.5|Left=821.7795|Width=116.2205|Height=66.5"/>
</p:tagLst>
</file>

<file path=ppt/tags/tag840.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841.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842.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43.xml><?xml version="1.0" encoding="utf-8"?>
<p:tagLst xmlns:a="http://schemas.openxmlformats.org/drawingml/2006/main" xmlns:r="http://schemas.openxmlformats.org/officeDocument/2006/relationships" xmlns:p="http://schemas.openxmlformats.org/presentationml/2006/main">
  <p:tag name="MONE_MU_PICTURE PLACEHOLDER 7" val="Top=91.2|Left=420.6|Width=462.6|Height=259.8"/>
</p:tagLst>
</file>

<file path=ppt/tags/tag844.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845.xml><?xml version="1.0" encoding="utf-8"?>
<p:tagLst xmlns:a="http://schemas.openxmlformats.org/drawingml/2006/main" xmlns:r="http://schemas.openxmlformats.org/officeDocument/2006/relationships" xmlns:p="http://schemas.openxmlformats.org/presentationml/2006/main">
  <p:tag name="MONE_MU_PICTURE 2" val="Top=70.18417|Left=400.3185|Width=504.1898|Height=401.9296"/>
</p:tagLst>
</file>

<file path=ppt/tags/tag846.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847.xml><?xml version="1.0" encoding="utf-8"?>
<p:tagLst xmlns:a="http://schemas.openxmlformats.org/drawingml/2006/main" xmlns:r="http://schemas.openxmlformats.org/officeDocument/2006/relationships" xmlns:p="http://schemas.openxmlformats.org/presentationml/2006/main">
  <p:tag name="MONE_MU_TEXT PLACEHOLDER 6" val="Top=202.8751|Left=19.74992|Width=454.25|Height=180.4999"/>
</p:tagLst>
</file>

<file path=ppt/tags/tag848.xml><?xml version="1.0" encoding="utf-8"?>
<p:tagLst xmlns:a="http://schemas.openxmlformats.org/drawingml/2006/main" xmlns:r="http://schemas.openxmlformats.org/officeDocument/2006/relationships" xmlns:p="http://schemas.openxmlformats.org/presentationml/2006/main">
  <p:tag name="MONE_MU_TEXT PLACEHOLDER 6" val="Top=202.875|Left=484.75|Width=454.25|Height=180.4999"/>
</p:tagLst>
</file>

<file path=ppt/tags/tag849.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85.xml><?xml version="1.0" encoding="utf-8"?>
<p:tagLst xmlns:a="http://schemas.openxmlformats.org/drawingml/2006/main" xmlns:r="http://schemas.openxmlformats.org/officeDocument/2006/relationships" xmlns:p="http://schemas.openxmlformats.org/presentationml/2006/main">
  <p:tag name="MONE_MU_TEXT PLACEHOLDER 11" val="Top=138|Left=368.2499|Width=116.2205|Height=60.12504"/>
</p:tagLst>
</file>

<file path=ppt/tags/tag850.xml><?xml version="1.0" encoding="utf-8"?>
<p:tagLst xmlns:a="http://schemas.openxmlformats.org/drawingml/2006/main" xmlns:r="http://schemas.openxmlformats.org/officeDocument/2006/relationships" xmlns:p="http://schemas.openxmlformats.org/presentationml/2006/main">
  <p:tag name="MONE_MU_RECTANGLE 6" val="Top=0|Left=0|Width=368.25|Height=540"/>
</p:tagLst>
</file>

<file path=ppt/tags/tag851.xml><?xml version="1.0" encoding="utf-8"?>
<p:tagLst xmlns:a="http://schemas.openxmlformats.org/drawingml/2006/main" xmlns:r="http://schemas.openxmlformats.org/officeDocument/2006/relationships" xmlns:p="http://schemas.openxmlformats.org/presentationml/2006/main">
  <p:tag name="MONE_MU_TITLE 1" val="Top=19.87504|Left=19.87496|Width=337.875|Height=118.125"/>
</p:tagLst>
</file>

<file path=ppt/tags/tag852.xml><?xml version="1.0" encoding="utf-8"?>
<p:tagLst xmlns:a="http://schemas.openxmlformats.org/drawingml/2006/main" xmlns:r="http://schemas.openxmlformats.org/officeDocument/2006/relationships" xmlns:p="http://schemas.openxmlformats.org/presentationml/2006/main">
  <p:tag name="MONE_MU_TEXT PLACEHOLDER 5" val="Top=148.375|Left=19.75|Width=338|Height=307.625"/>
</p:tagLst>
</file>

<file path=ppt/tags/tag853.xml><?xml version="1.0" encoding="utf-8"?>
<p:tagLst xmlns:a="http://schemas.openxmlformats.org/drawingml/2006/main" xmlns:r="http://schemas.openxmlformats.org/officeDocument/2006/relationships" xmlns:p="http://schemas.openxmlformats.org/presentationml/2006/main">
  <p:tag name="MONE_MU_TEXT PLACEHOLDER 5" val="Top=76|Left=433.375|Width=42.12496|Height=39.75"/>
</p:tagLst>
</file>

<file path=ppt/tags/tag854.xml><?xml version="1.0" encoding="utf-8"?>
<p:tagLst xmlns:a="http://schemas.openxmlformats.org/drawingml/2006/main" xmlns:r="http://schemas.openxmlformats.org/officeDocument/2006/relationships" xmlns:p="http://schemas.openxmlformats.org/presentationml/2006/main">
  <p:tag name="MONE_MU_TEXT PLACEHOLDER 11" val="Top=80.5|Left=484.5002|Width=453.4998|Height=57.5"/>
</p:tagLst>
</file>

<file path=ppt/tags/tag855.xml><?xml version="1.0" encoding="utf-8"?>
<p:tagLst xmlns:a="http://schemas.openxmlformats.org/drawingml/2006/main" xmlns:r="http://schemas.openxmlformats.org/officeDocument/2006/relationships" xmlns:p="http://schemas.openxmlformats.org/presentationml/2006/main">
  <p:tag name="MONE_MU_TEXT PLACEHOLDER 5" val="Top=143.25|Left=433.375|Width=42.12496|Height=39.75"/>
</p:tagLst>
</file>

<file path=ppt/tags/tag856.xml><?xml version="1.0" encoding="utf-8"?>
<p:tagLst xmlns:a="http://schemas.openxmlformats.org/drawingml/2006/main" xmlns:r="http://schemas.openxmlformats.org/officeDocument/2006/relationships" xmlns:p="http://schemas.openxmlformats.org/presentationml/2006/main">
  <p:tag name="MONE_MU_TEXT PLACEHOLDER 11" val="Top=147.75|Left=484.5002|Width=453.4998|Height=57.5"/>
</p:tagLst>
</file>

<file path=ppt/tags/tag857.xml><?xml version="1.0" encoding="utf-8"?>
<p:tagLst xmlns:a="http://schemas.openxmlformats.org/drawingml/2006/main" xmlns:r="http://schemas.openxmlformats.org/officeDocument/2006/relationships" xmlns:p="http://schemas.openxmlformats.org/presentationml/2006/main">
  <p:tag name="MONE_MU_TEXT PLACEHOLDER 5" val="Top=206|Left=433.375|Width=42.12496|Height=39.75"/>
</p:tagLst>
</file>

<file path=ppt/tags/tag858.xml><?xml version="1.0" encoding="utf-8"?>
<p:tagLst xmlns:a="http://schemas.openxmlformats.org/drawingml/2006/main" xmlns:r="http://schemas.openxmlformats.org/officeDocument/2006/relationships" xmlns:p="http://schemas.openxmlformats.org/presentationml/2006/main">
  <p:tag name="MONE_MU_TEXT PLACEHOLDER 11" val="Top=210.5|Left=484.5002|Width=453.4998|Height=57.5"/>
</p:tagLst>
</file>

<file path=ppt/tags/tag859.xml><?xml version="1.0" encoding="utf-8"?>
<p:tagLst xmlns:a="http://schemas.openxmlformats.org/drawingml/2006/main" xmlns:r="http://schemas.openxmlformats.org/officeDocument/2006/relationships" xmlns:p="http://schemas.openxmlformats.org/presentationml/2006/main">
  <p:tag name="MONE_MU_TEXT PLACEHOLDER 5" val="Top=272.7501|Left=433.375|Width=42.12496|Height=39.75"/>
</p:tagLst>
</file>

<file path=ppt/tags/tag86.xml><?xml version="1.0" encoding="utf-8"?>
<p:tagLst xmlns:a="http://schemas.openxmlformats.org/drawingml/2006/main" xmlns:r="http://schemas.openxmlformats.org/officeDocument/2006/relationships" xmlns:p="http://schemas.openxmlformats.org/presentationml/2006/main">
  <p:tag name="MONE_MU_TEXT PLACEHOLDER 11" val="Top=138|Left=518.933|Width=116.2205|Height=60.12504"/>
</p:tagLst>
</file>

<file path=ppt/tags/tag860.xml><?xml version="1.0" encoding="utf-8"?>
<p:tagLst xmlns:a="http://schemas.openxmlformats.org/drawingml/2006/main" xmlns:r="http://schemas.openxmlformats.org/officeDocument/2006/relationships" xmlns:p="http://schemas.openxmlformats.org/presentationml/2006/main">
  <p:tag name="MONE_MU_TEXT PLACEHOLDER 11" val="Top=277.2501|Left=484.5002|Width=453.4998|Height=57.5"/>
</p:tagLst>
</file>

<file path=ppt/tags/tag861.xml><?xml version="1.0" encoding="utf-8"?>
<p:tagLst xmlns:a="http://schemas.openxmlformats.org/drawingml/2006/main" xmlns:r="http://schemas.openxmlformats.org/officeDocument/2006/relationships" xmlns:p="http://schemas.openxmlformats.org/presentationml/2006/main">
  <p:tag name="MONE_MU_TEXT PLACEHOLDER 5" val="Top=340.0001|Left=433.375|Width=42.12496|Height=39.75"/>
</p:tagLst>
</file>

<file path=ppt/tags/tag862.xml><?xml version="1.0" encoding="utf-8"?>
<p:tagLst xmlns:a="http://schemas.openxmlformats.org/drawingml/2006/main" xmlns:r="http://schemas.openxmlformats.org/officeDocument/2006/relationships" xmlns:p="http://schemas.openxmlformats.org/presentationml/2006/main">
  <p:tag name="MONE_MU_TEXT PLACEHOLDER 11" val="Top=344.5001|Left=484.5002|Width=453.4998|Height=57.5"/>
</p:tagLst>
</file>

<file path=ppt/tags/tag863.xml><?xml version="1.0" encoding="utf-8"?>
<p:tagLst xmlns:a="http://schemas.openxmlformats.org/drawingml/2006/main" xmlns:r="http://schemas.openxmlformats.org/officeDocument/2006/relationships" xmlns:p="http://schemas.openxmlformats.org/presentationml/2006/main">
  <p:tag name="MONE_MU_TEXT PLACEHOLDER 5" val="Top=402.7501|Left=433.375|Width=42.12496|Height=39.75"/>
</p:tagLst>
</file>

<file path=ppt/tags/tag864.xml><?xml version="1.0" encoding="utf-8"?>
<p:tagLst xmlns:a="http://schemas.openxmlformats.org/drawingml/2006/main" xmlns:r="http://schemas.openxmlformats.org/officeDocument/2006/relationships" xmlns:p="http://schemas.openxmlformats.org/presentationml/2006/main">
  <p:tag name="MONE_MU_TEXT PLACEHOLDER 11" val="Top=407.2501|Left=484.5002|Width=453.4998|Height=57.5"/>
</p:tagLst>
</file>

<file path=ppt/tags/tag865.xml><?xml version="1.0" encoding="utf-8"?>
<p:tagLst xmlns:a="http://schemas.openxmlformats.org/drawingml/2006/main" xmlns:r="http://schemas.openxmlformats.org/officeDocument/2006/relationships" xmlns:p="http://schemas.openxmlformats.org/presentationml/2006/main">
  <p:tag name="MONE_MU_SLIDE NUMBER PLACEHOLDER 19" val="Top=509.25|Left=19.62504|Width=284.9999|Height=9.75"/>
</p:tagLst>
</file>

<file path=ppt/tags/tag866.xml><?xml version="1.0" encoding="utf-8"?>
<p:tagLst xmlns:a="http://schemas.openxmlformats.org/drawingml/2006/main" xmlns:r="http://schemas.openxmlformats.org/officeDocument/2006/relationships" xmlns:p="http://schemas.openxmlformats.org/presentationml/2006/main">
  <p:tag name="MONE_MU_TITLE 1" val="Top=19.87504|Left=19.87496|Width=686.3751|Height=53.62496"/>
</p:tagLst>
</file>

<file path=ppt/tags/tag867.xml><?xml version="1.0" encoding="utf-8"?>
<p:tagLst xmlns:a="http://schemas.openxmlformats.org/drawingml/2006/main" xmlns:r="http://schemas.openxmlformats.org/officeDocument/2006/relationships" xmlns:p="http://schemas.openxmlformats.org/presentationml/2006/main">
  <p:tag name="MONE_MU_PICTURE PLACEHOLDER 5" val="Top=19.87504|Left=717|Width=222|Height=446.625"/>
</p:tagLst>
</file>

<file path=ppt/tags/tag868.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869.xml><?xml version="1.0" encoding="utf-8"?>
<p:tagLst xmlns:a="http://schemas.openxmlformats.org/drawingml/2006/main" xmlns:r="http://schemas.openxmlformats.org/officeDocument/2006/relationships" xmlns:p="http://schemas.openxmlformats.org/presentationml/2006/main">
  <p:tag name="MONE_MU_RECTANGLE 9" val="Top=0|Left=480|Width=480|Height=275.125"/>
</p:tagLst>
</file>

<file path=ppt/tags/tag87.xml><?xml version="1.0" encoding="utf-8"?>
<p:tagLst xmlns:a="http://schemas.openxmlformats.org/drawingml/2006/main" xmlns:r="http://schemas.openxmlformats.org/officeDocument/2006/relationships" xmlns:p="http://schemas.openxmlformats.org/presentationml/2006/main">
  <p:tag name="MONE_MU_TEXT PLACEHOLDER 11" val="Top=138|Left=671.0964|Width=116.2205|Height=60.12504"/>
</p:tagLst>
</file>

<file path=ppt/tags/tag870.xml><?xml version="1.0" encoding="utf-8"?>
<p:tagLst xmlns:a="http://schemas.openxmlformats.org/drawingml/2006/main" xmlns:r="http://schemas.openxmlformats.org/officeDocument/2006/relationships" xmlns:p="http://schemas.openxmlformats.org/presentationml/2006/main">
  <p:tag name="MONE_MU_RECTANGLE 4" val="Top=0|Left=0|Width=480|Height=540"/>
</p:tagLst>
</file>

<file path=ppt/tags/tag871.xml><?xml version="1.0" encoding="utf-8"?>
<p:tagLst xmlns:a="http://schemas.openxmlformats.org/drawingml/2006/main" xmlns:r="http://schemas.openxmlformats.org/officeDocument/2006/relationships" xmlns:p="http://schemas.openxmlformats.org/presentationml/2006/main">
  <p:tag name="MONE_MU_TITLE 1" val="Top=370.5|Left=19.87504|Width=454.125|Height=85.5"/>
</p:tagLst>
</file>

<file path=ppt/tags/tag872.xml><?xml version="1.0" encoding="utf-8"?>
<p:tagLst xmlns:a="http://schemas.openxmlformats.org/drawingml/2006/main" xmlns:r="http://schemas.openxmlformats.org/officeDocument/2006/relationships" xmlns:p="http://schemas.openxmlformats.org/presentationml/2006/main">
  <p:tag name="MONE_MU_PICTURE PLACEHOLDER 6" val="Top=73.5|Left=124.875|Width=232.875|Height=265.5"/>
</p:tagLst>
</file>

<file path=ppt/tags/tag873.xml><?xml version="1.0" encoding="utf-8"?>
<p:tagLst xmlns:a="http://schemas.openxmlformats.org/drawingml/2006/main" xmlns:r="http://schemas.openxmlformats.org/officeDocument/2006/relationships" xmlns:p="http://schemas.openxmlformats.org/presentationml/2006/main">
  <p:tag name="MONE_MU_TEXT PLACEHOLDER 5" val="Top=63|Left=505.5|Width=84.75|Height=75.00008"/>
</p:tagLst>
</file>

<file path=ppt/tags/tag874.xml><?xml version="1.0" encoding="utf-8"?>
<p:tagLst xmlns:a="http://schemas.openxmlformats.org/drawingml/2006/main" xmlns:r="http://schemas.openxmlformats.org/officeDocument/2006/relationships" xmlns:p="http://schemas.openxmlformats.org/presentationml/2006/main">
  <p:tag name="MONE_MU_TEXT PLACEHOLDER 11" val="Top=73.5|Left=600.7501|Width=337.2499|Height=138.25"/>
</p:tagLst>
</file>

<file path=ppt/tags/tag875.xml><?xml version="1.0" encoding="utf-8"?>
<p:tagLst xmlns:a="http://schemas.openxmlformats.org/drawingml/2006/main" xmlns:r="http://schemas.openxmlformats.org/officeDocument/2006/relationships" xmlns:p="http://schemas.openxmlformats.org/presentationml/2006/main">
  <p:tag name="MONE_MU_TEXT PLACEHOLDER 5" val="Top=317.75|Left=505.5|Width=84.75|Height=75.00008"/>
</p:tagLst>
</file>

<file path=ppt/tags/tag876.xml><?xml version="1.0" encoding="utf-8"?>
<p:tagLst xmlns:a="http://schemas.openxmlformats.org/drawingml/2006/main" xmlns:r="http://schemas.openxmlformats.org/officeDocument/2006/relationships" xmlns:p="http://schemas.openxmlformats.org/presentationml/2006/main">
  <p:tag name="MONE_MU_TEXT PLACEHOLDER 11" val="Top=328.25|Left=600.7501|Width=337.2499|Height=138.25"/>
</p:tagLst>
</file>

<file path=ppt/tags/tag877.xml><?xml version="1.0" encoding="utf-8"?>
<p:tagLst xmlns:a="http://schemas.openxmlformats.org/drawingml/2006/main" xmlns:r="http://schemas.openxmlformats.org/officeDocument/2006/relationships" xmlns:p="http://schemas.openxmlformats.org/presentationml/2006/main">
  <p:tag name="MONE_MU_SLIDE NUMBER PLACEHOLDER 12" val="Top=509.25|Left=19.62504|Width=284.9999|Height=9.75"/>
</p:tagLst>
</file>

<file path=ppt/tags/tag878.xml><?xml version="1.0" encoding="utf-8"?>
<p:tagLst xmlns:a="http://schemas.openxmlformats.org/drawingml/2006/main" xmlns:r="http://schemas.openxmlformats.org/officeDocument/2006/relationships" xmlns:p="http://schemas.openxmlformats.org/presentationml/2006/main">
  <p:tag name="MONE_MU_TITLE 1" val="Top=73.5|Left=19.87496|Width=918.1249|Height=393"/>
</p:tagLst>
</file>

<file path=ppt/tags/tag879.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88.xml><?xml version="1.0" encoding="utf-8"?>
<p:tagLst xmlns:a="http://schemas.openxmlformats.org/drawingml/2006/main" xmlns:r="http://schemas.openxmlformats.org/officeDocument/2006/relationships" xmlns:p="http://schemas.openxmlformats.org/presentationml/2006/main">
  <p:tag name="MONE_MU_TEXT PLACEHOLDER 11" val="Top=138|Left=821.7795|Width=116.2205|Height=60.12504"/>
</p:tagLst>
</file>

<file path=ppt/tags/tag880.xml><?xml version="1.0" encoding="utf-8"?>
<p:tagLst xmlns:a="http://schemas.openxmlformats.org/drawingml/2006/main" xmlns:r="http://schemas.openxmlformats.org/officeDocument/2006/relationships" xmlns:p="http://schemas.openxmlformats.org/presentationml/2006/main">
  <p:tag name="MONE_MU_TITLE 1" val="Top=148.0001|Left=135.6251|Width=803.3749|Height=244.2499"/>
</p:tagLst>
</file>

<file path=ppt/tags/tag881.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882.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883.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884.xml><?xml version="1.0" encoding="utf-8"?>
<p:tagLst xmlns:a="http://schemas.openxmlformats.org/drawingml/2006/main" xmlns:r="http://schemas.openxmlformats.org/officeDocument/2006/relationships" xmlns:p="http://schemas.openxmlformats.org/presentationml/2006/main">
  <p:tag name="MONE_MU_SLIDE NUMBER PLACEHOLDER 8" val="Top=509.25|Left=19.62504|Width=284.9999|Height=9.75"/>
</p:tagLst>
</file>

<file path=ppt/tags/tag885.xml><?xml version="1.0" encoding="utf-8"?>
<p:tagLst xmlns:a="http://schemas.openxmlformats.org/drawingml/2006/main" xmlns:r="http://schemas.openxmlformats.org/officeDocument/2006/relationships" xmlns:p="http://schemas.openxmlformats.org/presentationml/2006/main">
  <p:tag name="MONE_MU_GRAPHIC 12" val="Top=0|Left=749.2208|Width=211.7792|Height=466.4999"/>
</p:tagLst>
</file>

<file path=ppt/tags/tag886.xml><?xml version="1.0" encoding="utf-8"?>
<p:tagLst xmlns:a="http://schemas.openxmlformats.org/drawingml/2006/main" xmlns:r="http://schemas.openxmlformats.org/officeDocument/2006/relationships" xmlns:p="http://schemas.openxmlformats.org/presentationml/2006/main">
  <p:tag name="MONE_MU_TITLE 1" val="Top=148.0001|Left=135.6251|Width=581.3749|Height=244.2499"/>
</p:tagLst>
</file>

<file path=ppt/tags/tag887.xml><?xml version="1.0" encoding="utf-8"?>
<p:tagLst xmlns:a="http://schemas.openxmlformats.org/drawingml/2006/main" xmlns:r="http://schemas.openxmlformats.org/officeDocument/2006/relationships" xmlns:p="http://schemas.openxmlformats.org/presentationml/2006/main">
  <p:tag name="MONE_MU_TEXT PLACEHOLDER 4" val="Top=10.26787|Left=135.625|Width=106|Height=112.9821"/>
</p:tagLst>
</file>

<file path=ppt/tags/tag888.xml><?xml version="1.0" encoding="utf-8"?>
<p:tagLst xmlns:a="http://schemas.openxmlformats.org/drawingml/2006/main" xmlns:r="http://schemas.openxmlformats.org/officeDocument/2006/relationships" xmlns:p="http://schemas.openxmlformats.org/presentationml/2006/main">
  <p:tag name="MONE_MU_STRAIGHT CONNECTOR 5" val="Top=43.42858|Left=98.58937|Width=0|Height=423.0714"/>
</p:tagLst>
</file>

<file path=ppt/tags/tag889.xml><?xml version="1.0" encoding="utf-8"?>
<p:tagLst xmlns:a="http://schemas.openxmlformats.org/drawingml/2006/main" xmlns:r="http://schemas.openxmlformats.org/officeDocument/2006/relationships" xmlns:p="http://schemas.openxmlformats.org/presentationml/2006/main">
  <p:tag name="MONE_MU_TEXT PLACEHOLDER 7" val="Top=402.375|Left=135.625|Width=803.3749|Height=53.62496"/>
</p:tagLst>
</file>

<file path=ppt/tags/tag89.xml><?xml version="1.0" encoding="utf-8"?>
<p:tagLst xmlns:a="http://schemas.openxmlformats.org/drawingml/2006/main" xmlns:r="http://schemas.openxmlformats.org/officeDocument/2006/relationships" xmlns:p="http://schemas.openxmlformats.org/presentationml/2006/main">
  <p:tag name="MONE_MU_TEXT PLACEHOLDER 5" val="Top=198.125|Left=368.2499|Width=116.2205|Height=66.5"/>
</p:tagLst>
</file>

<file path=ppt/tags/tag890.xml><?xml version="1.0" encoding="utf-8"?>
<p:tagLst xmlns:a="http://schemas.openxmlformats.org/drawingml/2006/main" xmlns:r="http://schemas.openxmlformats.org/officeDocument/2006/relationships" xmlns:p="http://schemas.openxmlformats.org/presentationml/2006/main">
  <p:tag name="MONE_MU_SLIDE NUMBER PLACEHOLDER 9" val="Top=509.25|Left=19.62504|Width=284.9999|Height=9.75"/>
</p:tagLst>
</file>

<file path=ppt/tags/tag89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892.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893.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894.xml><?xml version="1.0" encoding="utf-8"?>
<p:tagLst xmlns:a="http://schemas.openxmlformats.org/drawingml/2006/main" xmlns:r="http://schemas.openxmlformats.org/officeDocument/2006/relationships" xmlns:p="http://schemas.openxmlformats.org/presentationml/2006/main">
  <p:tag name="MONE_MU_PICTURE PLACEHOLDER 5" val="Top=138|Left=70.63882|Width=120.4724|Height=157.8898"/>
</p:tagLst>
</file>

<file path=ppt/tags/tag895.xml><?xml version="1.0" encoding="utf-8"?>
<p:tagLst xmlns:a="http://schemas.openxmlformats.org/drawingml/2006/main" xmlns:r="http://schemas.openxmlformats.org/officeDocument/2006/relationships" xmlns:p="http://schemas.openxmlformats.org/presentationml/2006/main">
  <p:tag name="MONE_MU_PICTURE PLACEHOLDER 5" val="Top=138|Left=303.2983|Width=120.4724|Height=157.8898"/>
</p:tagLst>
</file>

<file path=ppt/tags/tag896.xml><?xml version="1.0" encoding="utf-8"?>
<p:tagLst xmlns:a="http://schemas.openxmlformats.org/drawingml/2006/main" xmlns:r="http://schemas.openxmlformats.org/officeDocument/2006/relationships" xmlns:p="http://schemas.openxmlformats.org/presentationml/2006/main">
  <p:tag name="MONE_MU_PICTURE PLACEHOLDER 5" val="Top=138|Left=536.2292|Width=120.4724|Height=157.8898"/>
</p:tagLst>
</file>

<file path=ppt/tags/tag897.xml><?xml version="1.0" encoding="utf-8"?>
<p:tagLst xmlns:a="http://schemas.openxmlformats.org/drawingml/2006/main" xmlns:r="http://schemas.openxmlformats.org/officeDocument/2006/relationships" xmlns:p="http://schemas.openxmlformats.org/presentationml/2006/main">
  <p:tag name="MONE_MU_PICTURE PLACEHOLDER 5" val="Top=138|Left=768.8887|Width=120.4724|Height=157.8898"/>
</p:tagLst>
</file>

<file path=ppt/tags/tag898.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899.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9.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90.xml><?xml version="1.0" encoding="utf-8"?>
<p:tagLst xmlns:a="http://schemas.openxmlformats.org/drawingml/2006/main" xmlns:r="http://schemas.openxmlformats.org/officeDocument/2006/relationships" xmlns:p="http://schemas.openxmlformats.org/presentationml/2006/main">
  <p:tag name="MONE_MU_TEXT PLACEHOLDER 5" val="Top=198.125|Left=518.933|Width=116.2205|Height=66.5"/>
</p:tagLst>
</file>

<file path=ppt/tags/tag900.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901.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902.xml><?xml version="1.0" encoding="utf-8"?>
<p:tagLst xmlns:a="http://schemas.openxmlformats.org/drawingml/2006/main" xmlns:r="http://schemas.openxmlformats.org/officeDocument/2006/relationships" xmlns:p="http://schemas.openxmlformats.org/presentationml/2006/main">
  <p:tag name="MONE_MU_SLIDE NUMBER PLACEHOLDER 11" val="Top=509.25|Left=19.62504|Width=284.9999|Height=9.75"/>
</p:tagLst>
</file>

<file path=ppt/tags/tag903.xml><?xml version="1.0" encoding="utf-8"?>
<p:tagLst xmlns:a="http://schemas.openxmlformats.org/drawingml/2006/main" xmlns:r="http://schemas.openxmlformats.org/officeDocument/2006/relationships" xmlns:p="http://schemas.openxmlformats.org/presentationml/2006/main">
  <p:tag name="MONE_MU_PICTURE PLACEHOLDER 5" val="Top=137.9999|Left=718.3749|Width=222.5684|Height=168.7599"/>
</p:tagLst>
</file>

<file path=ppt/tags/tag904.xml><?xml version="1.0" encoding="utf-8"?>
<p:tagLst xmlns:a="http://schemas.openxmlformats.org/drawingml/2006/main" xmlns:r="http://schemas.openxmlformats.org/officeDocument/2006/relationships" xmlns:p="http://schemas.openxmlformats.org/presentationml/2006/main">
  <p:tag name="MONE_MU_PICTURE PLACEHOLDER 5" val="Top=137.9999|Left=485.75|Width=222.5684|Height=168.7599"/>
</p:tagLst>
</file>

<file path=ppt/tags/tag905.xml><?xml version="1.0" encoding="utf-8"?>
<p:tagLst xmlns:a="http://schemas.openxmlformats.org/drawingml/2006/main" xmlns:r="http://schemas.openxmlformats.org/officeDocument/2006/relationships" xmlns:p="http://schemas.openxmlformats.org/presentationml/2006/main">
  <p:tag name="MONE_MU_PICTURE PLACEHOLDER 5" val="Top=137.9999|Left=252.4999|Width=222.5684|Height=168.7599"/>
</p:tagLst>
</file>

<file path=ppt/tags/tag90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07.xml><?xml version="1.0" encoding="utf-8"?>
<p:tagLst xmlns:a="http://schemas.openxmlformats.org/drawingml/2006/main" xmlns:r="http://schemas.openxmlformats.org/officeDocument/2006/relationships" xmlns:p="http://schemas.openxmlformats.org/presentationml/2006/main">
  <p:tag name="MONE_MU_PICTURE PLACEHOLDER 5" val="Top=137.9999|Left=19.87496|Width=222.5684|Height=168.7599"/>
</p:tagLst>
</file>

<file path=ppt/tags/tag908.xml><?xml version="1.0" encoding="utf-8"?>
<p:tagLst xmlns:a="http://schemas.openxmlformats.org/drawingml/2006/main" xmlns:r="http://schemas.openxmlformats.org/officeDocument/2006/relationships" xmlns:p="http://schemas.openxmlformats.org/presentationml/2006/main">
  <p:tag name="MONE_MU_TEXT PLACEHOLDER 10" val="Top=316|Left=19.87504|Width=221.75|Height=151.875"/>
</p:tagLst>
</file>

<file path=ppt/tags/tag909.xml><?xml version="1.0" encoding="utf-8"?>
<p:tagLst xmlns:a="http://schemas.openxmlformats.org/drawingml/2006/main" xmlns:r="http://schemas.openxmlformats.org/officeDocument/2006/relationships" xmlns:p="http://schemas.openxmlformats.org/presentationml/2006/main">
  <p:tag name="MONE_MU_TEXT PLACEHOLDER 10" val="Top=316|Left=252.6595|Width=221.75|Height=151.875"/>
</p:tagLst>
</file>

<file path=ppt/tags/tag91.xml><?xml version="1.0" encoding="utf-8"?>
<p:tagLst xmlns:a="http://schemas.openxmlformats.org/drawingml/2006/main" xmlns:r="http://schemas.openxmlformats.org/officeDocument/2006/relationships" xmlns:p="http://schemas.openxmlformats.org/presentationml/2006/main">
  <p:tag name="MONE_MU_TEXT PLACEHOLDER 5" val="Top=198.125|Left=671.0964|Width=116.2205|Height=66.5"/>
</p:tagLst>
</file>

<file path=ppt/tags/tag910.xml><?xml version="1.0" encoding="utf-8"?>
<p:tagLst xmlns:a="http://schemas.openxmlformats.org/drawingml/2006/main" xmlns:r="http://schemas.openxmlformats.org/officeDocument/2006/relationships" xmlns:p="http://schemas.openxmlformats.org/presentationml/2006/main">
  <p:tag name="MONE_MU_TEXT PLACEHOLDER 10" val="Top=316|Left=485.5904|Width=221.75|Height=151.875"/>
</p:tagLst>
</file>

<file path=ppt/tags/tag911.xml><?xml version="1.0" encoding="utf-8"?>
<p:tagLst xmlns:a="http://schemas.openxmlformats.org/drawingml/2006/main" xmlns:r="http://schemas.openxmlformats.org/officeDocument/2006/relationships" xmlns:p="http://schemas.openxmlformats.org/presentationml/2006/main">
  <p:tag name="MONE_MU_TEXT PLACEHOLDER 10" val="Top=316|Left=718.3749|Width=221.75|Height=151.875"/>
</p:tagLst>
</file>

<file path=ppt/tags/tag912.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913.xml><?xml version="1.0" encoding="utf-8"?>
<p:tagLst xmlns:a="http://schemas.openxmlformats.org/drawingml/2006/main" xmlns:r="http://schemas.openxmlformats.org/officeDocument/2006/relationships" xmlns:p="http://schemas.openxmlformats.org/presentationml/2006/main">
  <p:tag name="MONE_MU_STRAIGHT CONNECTOR 19" val="Top=307.3795|Left=20.08811|Width=222.5684|Height=0"/>
</p:tagLst>
</file>

<file path=ppt/tags/tag914.xml><?xml version="1.0" encoding="utf-8"?>
<p:tagLst xmlns:a="http://schemas.openxmlformats.org/drawingml/2006/main" xmlns:r="http://schemas.openxmlformats.org/officeDocument/2006/relationships" xmlns:p="http://schemas.openxmlformats.org/presentationml/2006/main">
  <p:tag name="MONE_MU_STRAIGHT CONNECTOR 20" val="Top=307.2756|Left=252.4728|Width=222.5684|Height=0"/>
</p:tagLst>
</file>

<file path=ppt/tags/tag915.xml><?xml version="1.0" encoding="utf-8"?>
<p:tagLst xmlns:a="http://schemas.openxmlformats.org/drawingml/2006/main" xmlns:r="http://schemas.openxmlformats.org/officeDocument/2006/relationships" xmlns:p="http://schemas.openxmlformats.org/presentationml/2006/main">
  <p:tag name="MONE_MU_STRAIGHT CONNECTOR 21" val="Top=307.2756|Left=485.9569|Width=222.5684|Height=0"/>
</p:tagLst>
</file>

<file path=ppt/tags/tag916.xml><?xml version="1.0" encoding="utf-8"?>
<p:tagLst xmlns:a="http://schemas.openxmlformats.org/drawingml/2006/main" xmlns:r="http://schemas.openxmlformats.org/officeDocument/2006/relationships" xmlns:p="http://schemas.openxmlformats.org/presentationml/2006/main">
  <p:tag name="MONE_MU_STRAIGHT CONNECTOR 22" val="Top=307.2756|Left=718.2944|Width=222.5684|Height=0"/>
</p:tagLst>
</file>

<file path=ppt/tags/tag917.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18.xml><?xml version="1.0" encoding="utf-8"?>
<p:tagLst xmlns:a="http://schemas.openxmlformats.org/drawingml/2006/main" xmlns:r="http://schemas.openxmlformats.org/officeDocument/2006/relationships" xmlns:p="http://schemas.openxmlformats.org/presentationml/2006/main">
  <p:tag name="MONE_MU_CONTENT PLACEHOLDER 5" val="Top=138|Left=19.87504|Width=918.1249|Height=328.4999"/>
</p:tagLst>
</file>

<file path=ppt/tags/tag919.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92.xml><?xml version="1.0" encoding="utf-8"?>
<p:tagLst xmlns:a="http://schemas.openxmlformats.org/drawingml/2006/main" xmlns:r="http://schemas.openxmlformats.org/officeDocument/2006/relationships" xmlns:p="http://schemas.openxmlformats.org/presentationml/2006/main">
  <p:tag name="MONE_MU_TEXT PLACEHOLDER 5" val="Top=198.125|Left=821.7795|Width=116.2205|Height=66.5"/>
</p:tagLst>
</file>

<file path=ppt/tags/tag920.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21.xml><?xml version="1.0" encoding="utf-8"?>
<p:tagLst xmlns:a="http://schemas.openxmlformats.org/drawingml/2006/main" xmlns:r="http://schemas.openxmlformats.org/officeDocument/2006/relationships" xmlns:p="http://schemas.openxmlformats.org/presentationml/2006/main">
  <p:tag name="MONE_MU_CHART PLACEHOLDER 5" val="Top=138|Left=19.87504|Width=918.1249|Height=328.4999"/>
</p:tagLst>
</file>

<file path=ppt/tags/tag922.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923.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24.xml><?xml version="1.0" encoding="utf-8"?>
<p:tagLst xmlns:a="http://schemas.openxmlformats.org/drawingml/2006/main" xmlns:r="http://schemas.openxmlformats.org/officeDocument/2006/relationships" xmlns:p="http://schemas.openxmlformats.org/presentationml/2006/main">
  <p:tag name="MONE_MU_PICTURE PLACEHOLDER 5" val="Top=138|Left=19.87504|Width=918.1249|Height=328.5"/>
</p:tagLst>
</file>

<file path=ppt/tags/tag925.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926.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27.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928.xml><?xml version="1.0" encoding="utf-8"?>
<p:tagLst xmlns:a="http://schemas.openxmlformats.org/drawingml/2006/main" xmlns:r="http://schemas.openxmlformats.org/officeDocument/2006/relationships" xmlns:p="http://schemas.openxmlformats.org/presentationml/2006/main">
  <p:tag name="MONE_MU_CONTENT PLACEHOLDER 5" val="Top=138|Left=486.0002|Width=454.125|Height=328.4999"/>
</p:tagLst>
</file>

<file path=ppt/tags/tag929.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93.xml><?xml version="1.0" encoding="utf-8"?>
<p:tagLst xmlns:a="http://schemas.openxmlformats.org/drawingml/2006/main" xmlns:r="http://schemas.openxmlformats.org/officeDocument/2006/relationships" xmlns:p="http://schemas.openxmlformats.org/presentationml/2006/main">
  <p:tag name="MONE_MU_TEXT PLACEHOLDER 11" val="Top=264.625|Left=368.2499|Width=116.2205|Height=60.12504"/>
</p:tagLst>
</file>

<file path=ppt/tags/tag930.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31.xml><?xml version="1.0" encoding="utf-8"?>
<p:tagLst xmlns:a="http://schemas.openxmlformats.org/drawingml/2006/main" xmlns:r="http://schemas.openxmlformats.org/officeDocument/2006/relationships" xmlns:p="http://schemas.openxmlformats.org/presentationml/2006/main">
  <p:tag name="MONE_MU_CONTENT PLACEHOLDER 5" val="Top=138|Left=19.87504|Width=454.125|Height=328.4999"/>
</p:tagLst>
</file>

<file path=ppt/tags/tag932.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933.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934.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935.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36.xml><?xml version="1.0" encoding="utf-8"?>
<p:tagLst xmlns:a="http://schemas.openxmlformats.org/drawingml/2006/main" xmlns:r="http://schemas.openxmlformats.org/officeDocument/2006/relationships" xmlns:p="http://schemas.openxmlformats.org/presentationml/2006/main">
  <p:tag name="MONE_MU_CONTENT PLACEHOLDER 5" val="Top=138.0001|Left=486.0002|Width=454.125|Height=159.0001"/>
</p:tagLst>
</file>

<file path=ppt/tags/tag937.xml><?xml version="1.0" encoding="utf-8"?>
<p:tagLst xmlns:a="http://schemas.openxmlformats.org/drawingml/2006/main" xmlns:r="http://schemas.openxmlformats.org/officeDocument/2006/relationships" xmlns:p="http://schemas.openxmlformats.org/presentationml/2006/main">
  <p:tag name="MONE_MU_SLIDE NUMBER PLACEHOLDER 7" val="Top=509.25|Left=19.62504|Width=284.9999|Height=9.75"/>
</p:tagLst>
</file>

<file path=ppt/tags/tag938.xml><?xml version="1.0" encoding="utf-8"?>
<p:tagLst xmlns:a="http://schemas.openxmlformats.org/drawingml/2006/main" xmlns:r="http://schemas.openxmlformats.org/officeDocument/2006/relationships" xmlns:p="http://schemas.openxmlformats.org/presentationml/2006/main">
  <p:tag name="MONE_MU_CONTENT PLACEHOLDER 5" val="Top=307.4999|Left=486.0002|Width=454.125|Height=159.0001"/>
</p:tagLst>
</file>

<file path=ppt/tags/tag939.xml><?xml version="1.0" encoding="utf-8"?>
<p:tagLst xmlns:a="http://schemas.openxmlformats.org/drawingml/2006/main" xmlns:r="http://schemas.openxmlformats.org/officeDocument/2006/relationships" xmlns:p="http://schemas.openxmlformats.org/presentationml/2006/main">
  <p:tag name="MONE_MU_CONTENT PLACEHOLDER 5" val="Top=138.0001|Left=19.62504|Width=454.125|Height=159.0001"/>
</p:tagLst>
</file>

<file path=ppt/tags/tag94.xml><?xml version="1.0" encoding="utf-8"?>
<p:tagLst xmlns:a="http://schemas.openxmlformats.org/drawingml/2006/main" xmlns:r="http://schemas.openxmlformats.org/officeDocument/2006/relationships" xmlns:p="http://schemas.openxmlformats.org/presentationml/2006/main">
  <p:tag name="MONE_MU_TEXT PLACEHOLDER 11" val="Top=264.625|Left=518.933|Width=116.2205|Height=60.12504"/>
</p:tagLst>
</file>

<file path=ppt/tags/tag940.xml><?xml version="1.0" encoding="utf-8"?>
<p:tagLst xmlns:a="http://schemas.openxmlformats.org/drawingml/2006/main" xmlns:r="http://schemas.openxmlformats.org/officeDocument/2006/relationships" xmlns:p="http://schemas.openxmlformats.org/presentationml/2006/main">
  <p:tag name="MONE_MU_CONTENT PLACEHOLDER 5" val="Top=307.4999|Left=19.62504|Width=454.125|Height=159.0001"/>
</p:tagLst>
</file>

<file path=ppt/tags/tag941.xml><?xml version="1.0" encoding="utf-8"?>
<p:tagLst xmlns:a="http://schemas.openxmlformats.org/drawingml/2006/main" xmlns:r="http://schemas.openxmlformats.org/officeDocument/2006/relationships" xmlns:p="http://schemas.openxmlformats.org/presentationml/2006/main">
  <p:tag name="MONE_MU_TITLE 1" val="Top=19.87504|Left=19.87496|Width=918.1249|Height=53.62496"/>
</p:tagLst>
</file>

<file path=ppt/tags/tag942.xml><?xml version="1.0" encoding="utf-8"?>
<p:tagLst xmlns:a="http://schemas.openxmlformats.org/drawingml/2006/main" xmlns:r="http://schemas.openxmlformats.org/officeDocument/2006/relationships" xmlns:p="http://schemas.openxmlformats.org/presentationml/2006/main">
  <p:tag name="MONE_MU_SLIDE NUMBER PLACEHOLDER 5" val="Top=509.25|Left=19.62504|Width=284.9999|Height=9.75"/>
</p:tagLst>
</file>

<file path=ppt/tags/tag943.xml><?xml version="1.0" encoding="utf-8"?>
<p:tagLst xmlns:a="http://schemas.openxmlformats.org/drawingml/2006/main" xmlns:r="http://schemas.openxmlformats.org/officeDocument/2006/relationships" xmlns:p="http://schemas.openxmlformats.org/presentationml/2006/main">
  <p:tag name="MONE_MU_GRAPHIC 14" val="Top=-7.874016E-05|Left=638.0652|Width=321.9347|Height=540.0001"/>
</p:tagLst>
</file>

<file path=ppt/tags/tag944.xml><?xml version="1.0" encoding="utf-8"?>
<p:tagLst xmlns:a="http://schemas.openxmlformats.org/drawingml/2006/main" xmlns:r="http://schemas.openxmlformats.org/officeDocument/2006/relationships" xmlns:p="http://schemas.openxmlformats.org/presentationml/2006/main">
  <p:tag name="MONE_MU_PICTURE 4" val="Top=484.2906|Left=310.08|Width=339.84|Height=34.91126"/>
</p:tagLst>
</file>

<file path=ppt/tags/tag945.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946.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947.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948.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949.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95.xml><?xml version="1.0" encoding="utf-8"?>
<p:tagLst xmlns:a="http://schemas.openxmlformats.org/drawingml/2006/main" xmlns:r="http://schemas.openxmlformats.org/officeDocument/2006/relationships" xmlns:p="http://schemas.openxmlformats.org/presentationml/2006/main">
  <p:tag name="MONE_MU_TEXT PLACEHOLDER 11" val="Top=264.625|Left=671.0964|Width=116.2205|Height=60.12504"/>
</p:tagLst>
</file>

<file path=ppt/tags/tag950.xml><?xml version="1.0" encoding="utf-8"?>
<p:tagLst xmlns:a="http://schemas.openxmlformats.org/drawingml/2006/main" xmlns:r="http://schemas.openxmlformats.org/officeDocument/2006/relationships" xmlns:p="http://schemas.openxmlformats.org/presentationml/2006/main">
  <p:tag name="MONE_MU_GRAPHIC 12" val="Top=0|Left=636.7806|Width=323.2194|Height=540"/>
</p:tagLst>
</file>

<file path=ppt/tags/tag951.xml><?xml version="1.0" encoding="utf-8"?>
<p:tagLst xmlns:a="http://schemas.openxmlformats.org/drawingml/2006/main" xmlns:r="http://schemas.openxmlformats.org/officeDocument/2006/relationships" xmlns:p="http://schemas.openxmlformats.org/presentationml/2006/main">
  <p:tag name="MONE_MU_TITLE 1" val="Top=73.5|Left=19.87496|Width=918.1249|Height=53.62496"/>
</p:tagLst>
</file>

<file path=ppt/tags/tag952.xml><?xml version="1.0" encoding="utf-8"?>
<p:tagLst xmlns:a="http://schemas.openxmlformats.org/drawingml/2006/main" xmlns:r="http://schemas.openxmlformats.org/officeDocument/2006/relationships" xmlns:p="http://schemas.openxmlformats.org/presentationml/2006/main">
  <p:tag name="MONE_MU_TEXT PLACEHOLDER 10" val="Top=211.75|Left=19.87504|Width=221.75|Height=180.5"/>
</p:tagLst>
</file>

<file path=ppt/tags/tag953.xml><?xml version="1.0" encoding="utf-8"?>
<p:tagLst xmlns:a="http://schemas.openxmlformats.org/drawingml/2006/main" xmlns:r="http://schemas.openxmlformats.org/officeDocument/2006/relationships" xmlns:p="http://schemas.openxmlformats.org/presentationml/2006/main">
  <p:tag name="MONE_MU_TEXT PLACEHOLDER 10" val="Top=211.75|Left=252.6595|Width=221.75|Height=180.5"/>
</p:tagLst>
</file>

<file path=ppt/tags/tag954.xml><?xml version="1.0" encoding="utf-8"?>
<p:tagLst xmlns:a="http://schemas.openxmlformats.org/drawingml/2006/main" xmlns:r="http://schemas.openxmlformats.org/officeDocument/2006/relationships" xmlns:p="http://schemas.openxmlformats.org/presentationml/2006/main">
  <p:tag name="MONE_MU_TEXT PLACEHOLDER 10" val="Top=211.75|Left=485.5904|Width=221.75|Height=180.5"/>
</p:tagLst>
</file>

<file path=ppt/tags/tag955.xml><?xml version="1.0" encoding="utf-8"?>
<p:tagLst xmlns:a="http://schemas.openxmlformats.org/drawingml/2006/main" xmlns:r="http://schemas.openxmlformats.org/officeDocument/2006/relationships" xmlns:p="http://schemas.openxmlformats.org/presentationml/2006/main">
  <p:tag name="MONE_MU_TEXT PLACEHOLDER 10" val="Top=211.75|Left=718.3749|Width=221.75|Height=180.5"/>
</p:tagLst>
</file>

<file path=ppt/tags/tag956.xml><?xml version="1.0" encoding="utf-8"?>
<p:tagLst xmlns:a="http://schemas.openxmlformats.org/drawingml/2006/main" xmlns:r="http://schemas.openxmlformats.org/officeDocument/2006/relationships" xmlns:p="http://schemas.openxmlformats.org/presentationml/2006/main">
  <p:tag name="MONE_MU_PICTURE 2" val="Top=484.0566|Left=309.1087|Width=340.1575|Height=34.94339"/>
</p:tagLst>
</file>

<file path=ppt/tags/tag957.xml><?xml version="1.0" encoding="utf-8"?>
<p:tagLst xmlns:a="http://schemas.openxmlformats.org/drawingml/2006/main" xmlns:r="http://schemas.openxmlformats.org/officeDocument/2006/relationships" xmlns:p="http://schemas.openxmlformats.org/presentationml/2006/main">
  <p:tag name="MONE_MU_TITLE 1" val="Top=19.87504|Left=19.87504|Width=549.1251|Height=53.62496"/>
</p:tagLst>
</file>

<file path=ppt/tags/tag958.xml><?xml version="1.0" encoding="utf-8"?>
<p:tagLst xmlns:a="http://schemas.openxmlformats.org/drawingml/2006/main" xmlns:r="http://schemas.openxmlformats.org/officeDocument/2006/relationships" xmlns:p="http://schemas.openxmlformats.org/presentationml/2006/main">
  <p:tag name="MONE_MU_TEXT PLACEHOLDER 5" val="Top=84|Left=19.87504|Width=549.1249|Height=382.5"/>
</p:tagLst>
</file>

<file path=ppt/tags/tag959.xml><?xml version="1.0" encoding="utf-8"?>
<p:tagLst xmlns:a="http://schemas.openxmlformats.org/drawingml/2006/main" xmlns:r="http://schemas.openxmlformats.org/officeDocument/2006/relationships" xmlns:p="http://schemas.openxmlformats.org/presentationml/2006/main">
  <p:tag name="MONE_MU_PICTURE PLACEHOLDER 7" val="Top=0|Left=590.25|Width=369.75|Height=540"/>
</p:tagLst>
</file>

<file path=ppt/tags/tag96.xml><?xml version="1.0" encoding="utf-8"?>
<p:tagLst xmlns:a="http://schemas.openxmlformats.org/drawingml/2006/main" xmlns:r="http://schemas.openxmlformats.org/officeDocument/2006/relationships" xmlns:p="http://schemas.openxmlformats.org/presentationml/2006/main">
  <p:tag name="MONE_MU_TEXT PLACEHOLDER 11" val="Top=264.625|Left=821.7795|Width=116.2205|Height=60.12504"/>
</p:tagLst>
</file>

<file path=ppt/tags/tag960.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961.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962.xml><?xml version="1.0" encoding="utf-8"?>
<p:tagLst xmlns:a="http://schemas.openxmlformats.org/drawingml/2006/main" xmlns:r="http://schemas.openxmlformats.org/officeDocument/2006/relationships" xmlns:p="http://schemas.openxmlformats.org/presentationml/2006/main">
  <p:tag name="MONE_MU_SLIDE NUMBER PLACEHOLDER 6" val="Top=509.25|Left=19.62504|Width=284.9999|Height=9.75"/>
</p:tagLst>
</file>

<file path=ppt/tags/tag963.xml><?xml version="1.0" encoding="utf-8"?>
<p:tagLst xmlns:a="http://schemas.openxmlformats.org/drawingml/2006/main" xmlns:r="http://schemas.openxmlformats.org/officeDocument/2006/relationships" xmlns:p="http://schemas.openxmlformats.org/presentationml/2006/main">
  <p:tag name="MONE_MU_TITLE PLACEHOLDER 1" val="Top=19.87504|Left=19.87496|Width=918.1249|Height=53.62496"/>
</p:tagLst>
</file>

<file path=ppt/tags/tag964.xml><?xml version="1.0" encoding="utf-8"?>
<p:tagLst xmlns:a="http://schemas.openxmlformats.org/drawingml/2006/main" xmlns:r="http://schemas.openxmlformats.org/officeDocument/2006/relationships" xmlns:p="http://schemas.openxmlformats.org/presentationml/2006/main">
  <p:tag name="MONE_MU_TEXT PLACEHOLDER 2" val="Top=148.375|Left=19.87496|Width=919.1249|Height=340.125"/>
</p:tagLst>
</file>

<file path=ppt/tags/tag965.xml><?xml version="1.0" encoding="utf-8"?>
<p:tagLst xmlns:a="http://schemas.openxmlformats.org/drawingml/2006/main" xmlns:r="http://schemas.openxmlformats.org/officeDocument/2006/relationships" xmlns:p="http://schemas.openxmlformats.org/presentationml/2006/main">
  <p:tag name="MONE_MU_RECTANGLE 1" val="Top=-0.0001574803|Left=-7.874016E-05|Width=421.7953|Height=466.5001"/>
</p:tagLst>
</file>

<file path=ppt/tags/tag966.xml><?xml version="1.0" encoding="utf-8"?>
<p:tagLst xmlns:a="http://schemas.openxmlformats.org/drawingml/2006/main" xmlns:r="http://schemas.openxmlformats.org/officeDocument/2006/relationships" xmlns:p="http://schemas.openxmlformats.org/presentationml/2006/main">
  <p:tag name="MONE_MU_TEXT PLACEHOLDER 5" val="Top=306.75|Left=19.87504|Width=380.4095|Height=53.12496"/>
</p:tagLst>
</file>

<file path=ppt/tags/tag967.xml><?xml version="1.0" encoding="utf-8"?>
<p:tagLst xmlns:a="http://schemas.openxmlformats.org/drawingml/2006/main" xmlns:r="http://schemas.openxmlformats.org/officeDocument/2006/relationships" xmlns:p="http://schemas.openxmlformats.org/presentationml/2006/main">
  <p:tag name="MONE_MU_PICTURE 2" val="Top=20.98764|Left=19.87496|Width=340.1575|Height=34.94339"/>
</p:tagLst>
</file>

<file path=ppt/tags/tag968.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ags/tag969.xml><?xml version="1.0" encoding="utf-8"?>
<p:tagLst xmlns:a="http://schemas.openxmlformats.org/drawingml/2006/main" xmlns:r="http://schemas.openxmlformats.org/officeDocument/2006/relationships" xmlns:p="http://schemas.openxmlformats.org/presentationml/2006/main">
  <p:tag name="MONE_MU_TITLE 3" val="Top=149.8751|Left=19.75|Width=380.4095|Height=126.7499"/>
</p:tagLst>
</file>

<file path=ppt/tags/tag97.xml><?xml version="1.0" encoding="utf-8"?>
<p:tagLst xmlns:a="http://schemas.openxmlformats.org/drawingml/2006/main" xmlns:r="http://schemas.openxmlformats.org/officeDocument/2006/relationships" xmlns:p="http://schemas.openxmlformats.org/presentationml/2006/main">
  <p:tag name="MONE_MU_TEXT PLACEHOLDER 5" val="Top=325.75|Left=368.2499|Width=116.2205|Height=66.5"/>
</p:tagLst>
</file>

<file path=ppt/tags/tag970.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971.xml><?xml version="1.0" encoding="utf-8"?>
<p:tagLst xmlns:a="http://schemas.openxmlformats.org/drawingml/2006/main" xmlns:r="http://schemas.openxmlformats.org/officeDocument/2006/relationships" xmlns:p="http://schemas.openxmlformats.org/presentationml/2006/main">
  <p:tag name="MONE_MU_PICTURE 10" val="Top=484.2906|Left=19.87488|Width=339.84|Height=34.91126"/>
</p:tagLst>
</file>

<file path=ppt/tags/tag972.xml><?xml version="1.0" encoding="utf-8"?>
<p:tagLst xmlns:a="http://schemas.openxmlformats.org/drawingml/2006/main" xmlns:r="http://schemas.openxmlformats.org/officeDocument/2006/relationships" xmlns:p="http://schemas.openxmlformats.org/presentationml/2006/main">
  <p:tag name="MONE_MU_TEXT PLACEHOLDER 8" val="Top=347.25|Left=19.87504|Width=454.125|Height=67.49992"/>
</p:tagLst>
</file>

<file path=ppt/tags/tag973.xml><?xml version="1.0" encoding="utf-8"?>
<p:tagLst xmlns:a="http://schemas.openxmlformats.org/drawingml/2006/main" xmlns:r="http://schemas.openxmlformats.org/officeDocument/2006/relationships" xmlns:p="http://schemas.openxmlformats.org/presentationml/2006/main">
  <p:tag name="MONE_MU_TITLE 3" val="Top=84|Left=19.87504|Width=454.125|Height=130.75"/>
</p:tagLst>
</file>

<file path=ppt/tags/tag974.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975.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976.xml><?xml version="1.0" encoding="utf-8"?>
<p:tagLst xmlns:a="http://schemas.openxmlformats.org/drawingml/2006/main" xmlns:r="http://schemas.openxmlformats.org/officeDocument/2006/relationships" xmlns:p="http://schemas.openxmlformats.org/presentationml/2006/main">
  <p:tag name="MONE_MU_PICTURE PLACEHOLDER 4" val="Top=0|Left=484.25|Width=475.7498|Height=539.9999"/>
</p:tagLst>
</file>

<file path=ppt/tags/tag977.xml><?xml version="1.0" encoding="utf-8"?>
<p:tagLst xmlns:a="http://schemas.openxmlformats.org/drawingml/2006/main" xmlns:r="http://schemas.openxmlformats.org/officeDocument/2006/relationships" xmlns:p="http://schemas.openxmlformats.org/presentationml/2006/main">
  <p:tag name="MONE_MU_TEXT PLACEHOLDER 8" val="Top=347.2441|Left=19.87504|Width=454.125|Height=67.49992"/>
</p:tagLst>
</file>

<file path=ppt/tags/tag978.xml><?xml version="1.0" encoding="utf-8"?>
<p:tagLst xmlns:a="http://schemas.openxmlformats.org/drawingml/2006/main" xmlns:r="http://schemas.openxmlformats.org/officeDocument/2006/relationships" xmlns:p="http://schemas.openxmlformats.org/presentationml/2006/main">
  <p:tag name="MONE_MU_TITLE 3" val="Top=88.00008|Left=19.87504|Width=454.125|Height=126.7499"/>
</p:tagLst>
</file>

<file path=ppt/tags/tag979.xml><?xml version="1.0" encoding="utf-8"?>
<p:tagLst xmlns:a="http://schemas.openxmlformats.org/drawingml/2006/main" xmlns:r="http://schemas.openxmlformats.org/officeDocument/2006/relationships" xmlns:p="http://schemas.openxmlformats.org/presentationml/2006/main">
  <p:tag name="MONE_MU_TEXT PLACEHOLDER 5" val="Top=245.5|Left=19.87504|Width=454.125|Height=47.83929"/>
</p:tagLst>
</file>

<file path=ppt/tags/tag98.xml><?xml version="1.0" encoding="utf-8"?>
<p:tagLst xmlns:a="http://schemas.openxmlformats.org/drawingml/2006/main" xmlns:r="http://schemas.openxmlformats.org/officeDocument/2006/relationships" xmlns:p="http://schemas.openxmlformats.org/presentationml/2006/main">
  <p:tag name="MONE_MU_TEXT PLACEHOLDER 5" val="Top=325.75|Left=518.933|Width=116.2205|Height=66.5"/>
</p:tagLst>
</file>

<file path=ppt/tags/tag980.xml><?xml version="1.0" encoding="utf-8"?>
<p:tagLst xmlns:a="http://schemas.openxmlformats.org/drawingml/2006/main" xmlns:r="http://schemas.openxmlformats.org/officeDocument/2006/relationships" xmlns:p="http://schemas.openxmlformats.org/presentationml/2006/main">
  <p:tag name="MONE_MU_RECTANGLE 1" val="Top=73.5|Left=0|Width=421.7953|Height=466.5001"/>
</p:tagLst>
</file>

<file path=ppt/tags/tag981.xml><?xml version="1.0" encoding="utf-8"?>
<p:tagLst xmlns:a="http://schemas.openxmlformats.org/drawingml/2006/main" xmlns:r="http://schemas.openxmlformats.org/officeDocument/2006/relationships" xmlns:p="http://schemas.openxmlformats.org/presentationml/2006/main">
  <p:tag name="MONE_MU_TEXT PLACEHOLDER 5" val="Top=369.6252|Left=19.87504|Width=380.1991|Height=53.12496"/>
</p:tagLst>
</file>

<file path=ppt/tags/tag982.xml><?xml version="1.0" encoding="utf-8"?>
<p:tagLst xmlns:a="http://schemas.openxmlformats.org/drawingml/2006/main" xmlns:r="http://schemas.openxmlformats.org/officeDocument/2006/relationships" xmlns:p="http://schemas.openxmlformats.org/presentationml/2006/main">
  <p:tag name="MONE_MU_PICTURE 2" val="Top=94.48779|Left=19.87496|Width=340.1575|Height=34.94339"/>
</p:tagLst>
</file>

<file path=ppt/tags/tag983.xml><?xml version="1.0" encoding="utf-8"?>
<p:tagLst xmlns:a="http://schemas.openxmlformats.org/drawingml/2006/main" xmlns:r="http://schemas.openxmlformats.org/officeDocument/2006/relationships" xmlns:p="http://schemas.openxmlformats.org/presentationml/2006/main">
  <p:tag name="MONE_MU_TEXT PLACEHOLDER 8" val="Top=462.0002|Left=19.87504|Width=380.1991|Height=67.49992"/>
</p:tagLst>
</file>

<file path=ppt/tags/tag984.xml><?xml version="1.0" encoding="utf-8"?>
<p:tagLst xmlns:a="http://schemas.openxmlformats.org/drawingml/2006/main" xmlns:r="http://schemas.openxmlformats.org/officeDocument/2006/relationships" xmlns:p="http://schemas.openxmlformats.org/presentationml/2006/main">
  <p:tag name="MONE_MU_TITLE 3" val="Top=212.3753|Left=19.75|Width=380.3254|Height=126.7499"/>
</p:tagLst>
</file>

<file path=ppt/tags/tag985.xml><?xml version="1.0" encoding="utf-8"?>
<p:tagLst xmlns:a="http://schemas.openxmlformats.org/drawingml/2006/main" xmlns:r="http://schemas.openxmlformats.org/officeDocument/2006/relationships" xmlns:p="http://schemas.openxmlformats.org/presentationml/2006/main">
  <p:tag name="MONE_MU_GRAPHIC 12" val="Top=168.0544|Left=571.9868|Width=388.0132|Height=371.9456"/>
</p:tagLst>
</file>

<file path=ppt/tags/tag986.xml><?xml version="1.0" encoding="utf-8"?>
<p:tagLst xmlns:a="http://schemas.openxmlformats.org/drawingml/2006/main" xmlns:r="http://schemas.openxmlformats.org/officeDocument/2006/relationships" xmlns:p="http://schemas.openxmlformats.org/presentationml/2006/main">
  <p:tag name="MONE_MU_PICTURE PLACEHOLDER 4" val="Top=0|Left=7.874016E-05|Width=959.9998|Height=211.75"/>
</p:tagLst>
</file>

<file path=ppt/tags/tag987.xml><?xml version="1.0" encoding="utf-8"?>
<p:tagLst xmlns:a="http://schemas.openxmlformats.org/drawingml/2006/main" xmlns:r="http://schemas.openxmlformats.org/officeDocument/2006/relationships" xmlns:p="http://schemas.openxmlformats.org/presentationml/2006/main">
  <p:tag name="MONE_MU_PICTURE 2" val="Top=484.6915|Left=19.87488|Width=339.84|Height=34.91118"/>
</p:tagLst>
</file>

<file path=ppt/tags/tag988.xml><?xml version="1.0" encoding="utf-8"?>
<p:tagLst xmlns:a="http://schemas.openxmlformats.org/drawingml/2006/main" xmlns:r="http://schemas.openxmlformats.org/officeDocument/2006/relationships" xmlns:p="http://schemas.openxmlformats.org/presentationml/2006/main">
  <p:tag name="MONE_MU_TEXT PLACEHOLDER 5" val="Top=337.5|Left=19.87512|Width=686.3749|Height=53.12496"/>
</p:tagLst>
</file>

<file path=ppt/tags/tag989.xml><?xml version="1.0" encoding="utf-8"?>
<p:tagLst xmlns:a="http://schemas.openxmlformats.org/drawingml/2006/main" xmlns:r="http://schemas.openxmlformats.org/officeDocument/2006/relationships" xmlns:p="http://schemas.openxmlformats.org/presentationml/2006/main">
  <p:tag name="MONE_MU_TEXT PLACEHOLDER 8" val="Top=402.375|Left=19.87512|Width=686.3749|Height=53.62496"/>
</p:tagLst>
</file>

<file path=ppt/tags/tag99.xml><?xml version="1.0" encoding="utf-8"?>
<p:tagLst xmlns:a="http://schemas.openxmlformats.org/drawingml/2006/main" xmlns:r="http://schemas.openxmlformats.org/officeDocument/2006/relationships" xmlns:p="http://schemas.openxmlformats.org/presentationml/2006/main">
  <p:tag name="MONE_MU_TEXT PLACEHOLDER 5" val="Top=325.75|Left=671.0964|Width=116.2205|Height=66.5"/>
</p:tagLst>
</file>

<file path=ppt/tags/tag990.xml><?xml version="1.0" encoding="utf-8"?>
<p:tagLst xmlns:a="http://schemas.openxmlformats.org/drawingml/2006/main" xmlns:r="http://schemas.openxmlformats.org/officeDocument/2006/relationships" xmlns:p="http://schemas.openxmlformats.org/presentationml/2006/main">
  <p:tag name="MONE_MU_TITLE 3" val="Top=242.6457|Left=19.87504|Width=686.3749|Height=64.12496"/>
</p:tagLst>
</file>

<file path=ppt/tags/tag991.xml><?xml version="1.0" encoding="utf-8"?>
<p:tagLst xmlns:a="http://schemas.openxmlformats.org/drawingml/2006/main" xmlns:r="http://schemas.openxmlformats.org/officeDocument/2006/relationships" xmlns:p="http://schemas.openxmlformats.org/presentationml/2006/main">
  <p:tag name="MONE_MU_PICTURE 2" val="Top=484.2906|Left=19.87488|Width=339.84|Height=34.91118"/>
</p:tagLst>
</file>

<file path=ppt/tags/tag992.xml><?xml version="1.0" encoding="utf-8"?>
<p:tagLst xmlns:a="http://schemas.openxmlformats.org/drawingml/2006/main" xmlns:r="http://schemas.openxmlformats.org/officeDocument/2006/relationships" xmlns:p="http://schemas.openxmlformats.org/presentationml/2006/main">
  <p:tag name="MONE_MU_GRAPHIC 11" val="Top=-7.874016E-05|Left=323.5428|Width=636.4571|Height=540.0001"/>
</p:tagLst>
</file>

<file path=ppt/tags/tag993.xml><?xml version="1.0" encoding="utf-8"?>
<p:tagLst xmlns:a="http://schemas.openxmlformats.org/drawingml/2006/main" xmlns:r="http://schemas.openxmlformats.org/officeDocument/2006/relationships" xmlns:p="http://schemas.openxmlformats.org/presentationml/2006/main">
  <p:tag name="MONE_MU_TEXT PLACEHOLDER 5" val="Top=245.9999|Left=19.87504|Width=660.3749|Height=82.25"/>
</p:tagLst>
</file>

<file path=ppt/tags/tag994.xml><?xml version="1.0" encoding="utf-8"?>
<p:tagLst xmlns:a="http://schemas.openxmlformats.org/drawingml/2006/main" xmlns:r="http://schemas.openxmlformats.org/officeDocument/2006/relationships" xmlns:p="http://schemas.openxmlformats.org/presentationml/2006/main">
  <p:tag name="MONE_MU_TEXT PLACEHOLDER 8" val="Top=347.25|Left=19.87504|Width=660.3749|Height=67.49992"/>
</p:tagLst>
</file>

<file path=ppt/tags/tag995.xml><?xml version="1.0" encoding="utf-8"?>
<p:tagLst xmlns:a="http://schemas.openxmlformats.org/drawingml/2006/main" xmlns:r="http://schemas.openxmlformats.org/officeDocument/2006/relationships" xmlns:p="http://schemas.openxmlformats.org/presentationml/2006/main">
  <p:tag name="MONE_MU_TITLE 3" val="Top=84|Left=19.87504|Width=660.3749|Height=130.75"/>
</p:tagLst>
</file>

<file path=ppt/tags/tag996.xml><?xml version="1.0" encoding="utf-8"?>
<p:tagLst xmlns:a="http://schemas.openxmlformats.org/drawingml/2006/main" xmlns:r="http://schemas.openxmlformats.org/officeDocument/2006/relationships" xmlns:p="http://schemas.openxmlformats.org/presentationml/2006/main">
  <p:tag name="MONE_MU_GRAPHIC 2" val="Top=-7.874016E-05|Left=323.5428|Width=636.4571|Height=540.0001"/>
</p:tagLst>
</file>

<file path=ppt/tags/tag997.xml><?xml version="1.0" encoding="utf-8"?>
<p:tagLst xmlns:a="http://schemas.openxmlformats.org/drawingml/2006/main" xmlns:r="http://schemas.openxmlformats.org/officeDocument/2006/relationships" xmlns:p="http://schemas.openxmlformats.org/presentationml/2006/main">
  <p:tag name="MONE_MU_TEXT PLACEHOLDER 8" val="Top=347.25|Left=19.87496|Width=660.4724|Height=67.49992"/>
</p:tagLst>
</file>

<file path=ppt/tags/tag998.xml><?xml version="1.0" encoding="utf-8"?>
<p:tagLst xmlns:a="http://schemas.openxmlformats.org/drawingml/2006/main" xmlns:r="http://schemas.openxmlformats.org/officeDocument/2006/relationships" xmlns:p="http://schemas.openxmlformats.org/presentationml/2006/main">
  <p:tag name="MONE_MU_TITLE 3" val="Top=84|Left=19.87496|Width=660.4724|Height=130.75"/>
</p:tagLst>
</file>

<file path=ppt/tags/tag999.xml><?xml version="1.0" encoding="utf-8"?>
<p:tagLst xmlns:a="http://schemas.openxmlformats.org/drawingml/2006/main" xmlns:r="http://schemas.openxmlformats.org/officeDocument/2006/relationships" xmlns:p="http://schemas.openxmlformats.org/presentationml/2006/main">
  <p:tag name="MONE_MU_PICTURE 4" val="Top=484.6915|Left=19.87488|Width=339.84|Height=34.91118"/>
</p:tagLst>
</file>

<file path=ppt/theme/theme1.xml><?xml version="1.0" encoding="utf-8"?>
<a:theme xmlns:a="http://schemas.openxmlformats.org/drawingml/2006/main" name="1_Front covers">
  <a:themeElements>
    <a:clrScheme name="JLL PPT">
      <a:dk1>
        <a:srgbClr val="131E29"/>
      </a:dk1>
      <a:lt1>
        <a:srgbClr val="FFFFFF"/>
      </a:lt1>
      <a:dk2>
        <a:srgbClr val="08475E"/>
      </a:dk2>
      <a:lt2>
        <a:srgbClr val="E0C6AD"/>
      </a:lt2>
      <a:accent1>
        <a:srgbClr val="08475E"/>
      </a:accent1>
      <a:accent2>
        <a:srgbClr val="D1B9A7"/>
      </a:accent2>
      <a:accent3>
        <a:srgbClr val="0C7BA1"/>
      </a:accent3>
      <a:accent4>
        <a:srgbClr val="95C6D5"/>
      </a:accent4>
      <a:accent5>
        <a:srgbClr val="9350D7"/>
      </a:accent5>
      <a:accent6>
        <a:srgbClr val="1D3A94"/>
      </a:accent6>
      <a:hlink>
        <a:srgbClr val="E30613"/>
      </a:hlink>
      <a:folHlink>
        <a:srgbClr val="131E29"/>
      </a:folHlink>
    </a:clrScheme>
    <a:fontScheme name="JLL-202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defPPr>
      </a:lstStyle>
    </a:txDef>
  </a:objectDefaults>
  <a:extraClrSchemeLst/>
  <a:custClrLst>
    <a:custClr name="JLL Red">
      <a:srgbClr val="E30613"/>
    </a:custClr>
    <a:custClr name="White">
      <a:srgbClr val="FFFFFF"/>
    </a:custClr>
    <a:custClr name="Ocean">
      <a:srgbClr val="BCDEE6"/>
    </a:custClr>
    <a:custClr name="Sand">
      <a:srgbClr val="E0C6AD"/>
    </a:custClr>
    <a:custClr name="Space">
      <a:srgbClr val="08475E"/>
    </a:custClr>
    <a:custClr name="Midnight">
      <a:srgbClr val="131E29"/>
    </a:custClr>
    <a:custClr name="Black">
      <a:srgbClr val="000000"/>
    </a:custClr>
    <a:custClr name="Dark Sand">
      <a:srgbClr val="D1B9A7"/>
    </a:custClr>
    <a:custClr name="Azure">
      <a:srgbClr val="0C7BA1"/>
    </a:custClr>
    <a:custClr name="Dark Ocean">
      <a:srgbClr val="95C6D5"/>
    </a:custClr>
    <a:custClr name="Lavender">
      <a:srgbClr val="9350D7"/>
    </a:custClr>
    <a:custClr name="Dark Sky">
      <a:srgbClr val="1D3A94"/>
    </a:custClr>
    <a:custClr name="Periwinkle">
      <a:srgbClr val="1D3A94"/>
    </a:custClr>
    <a:custClr name="Forest">
      <a:srgbClr val="058262"/>
    </a:custClr>
    <a:custClr name="Sunlight">
      <a:srgbClr val="FCAB7C"/>
    </a:custClr>
    <a:custClr name="Mulberry">
      <a:srgbClr val="800061"/>
    </a:custClr>
    <a:custClr name="Clay">
      <a:srgbClr val="B8A494"/>
    </a:custClr>
    <a:custClr name="Rose Red">
      <a:srgbClr val="D0355D"/>
    </a:custClr>
    <a:custClr name="Amber">
      <a:srgbClr val="F3B300"/>
    </a:custClr>
    <a:custClr name="Jungle Green">
      <a:srgbClr val="0C8348"/>
    </a:custClr>
  </a:custClrLst>
  <a:extLst>
    <a:ext uri="{05A4C25C-085E-4340-85A3-A5531E510DB2}">
      <thm15:themeFamily xmlns:thm15="http://schemas.microsoft.com/office/thememl/2012/main" name="JLL_Widescreen_27.10 - Copy.potx" id="{EBD4974A-4BC3-402F-ABCE-1DDC30820908}" vid="{013DD6AD-A7BC-480E-B108-5C16DC509C19}"/>
    </a:ext>
  </a:extLst>
</a:theme>
</file>

<file path=ppt/theme/theme2.xml><?xml version="1.0" encoding="utf-8"?>
<a:theme xmlns:a="http://schemas.openxmlformats.org/drawingml/2006/main" name="JLL_Widescreen">
  <a:themeElements>
    <a:clrScheme name="Custom 8">
      <a:dk1>
        <a:srgbClr val="131E29"/>
      </a:dk1>
      <a:lt1>
        <a:srgbClr val="FFFFFF"/>
      </a:lt1>
      <a:dk2>
        <a:srgbClr val="08475E"/>
      </a:dk2>
      <a:lt2>
        <a:srgbClr val="E0C6AD"/>
      </a:lt2>
      <a:accent1>
        <a:srgbClr val="D1B9A7"/>
      </a:accent1>
      <a:accent2>
        <a:srgbClr val="40798D"/>
      </a:accent2>
      <a:accent3>
        <a:srgbClr val="95C6D5"/>
      </a:accent3>
      <a:accent4>
        <a:srgbClr val="915991"/>
      </a:accent4>
      <a:accent5>
        <a:srgbClr val="A5C6A5"/>
      </a:accent5>
      <a:accent6>
        <a:srgbClr val="7D6F64"/>
      </a:accent6>
      <a:hlink>
        <a:srgbClr val="E30613"/>
      </a:hlink>
      <a:folHlink>
        <a:srgbClr val="131E29"/>
      </a:folHlink>
    </a:clrScheme>
    <a:fontScheme name="JLL-202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defPPr>
      </a:lstStyle>
    </a:txDef>
  </a:objectDefaults>
  <a:extraClrSchemeLst/>
  <a:custClrLst>
    <a:custClr name="JLL Red">
      <a:srgbClr val="E30613"/>
    </a:custClr>
    <a:custClr name="White">
      <a:srgbClr val="FFFFFF"/>
    </a:custClr>
    <a:custClr name="Ocean">
      <a:srgbClr val="BCDEE6"/>
    </a:custClr>
    <a:custClr name="Sand">
      <a:srgbClr val="E0C6AD"/>
    </a:custClr>
    <a:custClr name="Space">
      <a:srgbClr val="003E51"/>
    </a:custClr>
    <a:custClr name="Midnight">
      <a:srgbClr val="131E29"/>
    </a:custClr>
    <a:custClr name="Dune">
      <a:srgbClr val="D1B9A7"/>
    </a:custClr>
    <a:custClr name="Azure">
      <a:srgbClr val="40798D"/>
    </a:custClr>
    <a:custClr name="Sea">
      <a:srgbClr val="95C6D5"/>
    </a:custClr>
    <a:custClr name="Orchid">
      <a:srgbClr val="915991"/>
    </a:custClr>
    <a:custClr name="Meadow">
      <a:srgbClr val="A5C6A5"/>
    </a:custClr>
    <a:custClr name="Cedar">
      <a:srgbClr val="7D6F64"/>
    </a:custClr>
    <a:custClr name="Periwinkle">
      <a:srgbClr val="AABCF4"/>
    </a:custClr>
    <a:custClr name="Forest">
      <a:srgbClr val="497749"/>
    </a:custClr>
    <a:custClr name="Dusk">
      <a:srgbClr val="D0B5D0"/>
    </a:custClr>
    <a:custClr name="Glacier">
      <a:srgbClr val="667579"/>
    </a:custClr>
    <a:custClr name="Sky">
      <a:srgbClr val="0C7BA1"/>
    </a:custClr>
    <a:custClr name="Cloud">
      <a:srgbClr val="B6C0C2"/>
    </a:custClr>
    <a:custClr name="Pearl">
      <a:srgbClr val="D4D4D4"/>
    </a:custClr>
    <a:custClr name="Chestnut">
      <a:srgbClr val="742B00"/>
    </a:custClr>
    <a:custClr name="Danger">
      <a:srgbClr val="C64901"/>
    </a:custClr>
    <a:custClr name="Warning">
      <a:srgbClr val="B6C0C2"/>
    </a:custClr>
    <a:custClr name="Sucess">
      <a:srgbClr val="08475E"/>
    </a:custClr>
    <a:custClr name="Danger">
      <a:srgbClr val="B0133A"/>
    </a:custClr>
    <a:custClr name="Warning">
      <a:srgbClr val="CB5E24"/>
    </a:custClr>
    <a:custClr name="Success">
      <a:srgbClr val="0A6638"/>
    </a:custClr>
  </a:custClrLst>
  <a:extLst>
    <a:ext uri="{05A4C25C-085E-4340-85A3-A5531E510DB2}">
      <thm15:themeFamily xmlns:thm15="http://schemas.microsoft.com/office/thememl/2012/main" name="Presentation3" id="{6D5E072C-6DE7-8D44-8C15-34058D8956A9}" vid="{1FECA7E5-A0F9-5243-BBAE-C740BEF54E5B}"/>
    </a:ext>
  </a:extLst>
</a:theme>
</file>

<file path=ppt/theme/theme3.xml><?xml version="1.0" encoding="utf-8"?>
<a:theme xmlns:a="http://schemas.openxmlformats.org/drawingml/2006/main" name="2_Front covers">
  <a:themeElements>
    <a:clrScheme name="JLL PPT">
      <a:dk1>
        <a:srgbClr val="131E29"/>
      </a:dk1>
      <a:lt1>
        <a:srgbClr val="FFFFFF"/>
      </a:lt1>
      <a:dk2>
        <a:srgbClr val="08475E"/>
      </a:dk2>
      <a:lt2>
        <a:srgbClr val="E0C6AD"/>
      </a:lt2>
      <a:accent1>
        <a:srgbClr val="08475E"/>
      </a:accent1>
      <a:accent2>
        <a:srgbClr val="D1B9A7"/>
      </a:accent2>
      <a:accent3>
        <a:srgbClr val="0C7BA1"/>
      </a:accent3>
      <a:accent4>
        <a:srgbClr val="95C6D5"/>
      </a:accent4>
      <a:accent5>
        <a:srgbClr val="9350D7"/>
      </a:accent5>
      <a:accent6>
        <a:srgbClr val="1D3A94"/>
      </a:accent6>
      <a:hlink>
        <a:srgbClr val="E30613"/>
      </a:hlink>
      <a:folHlink>
        <a:srgbClr val="131E29"/>
      </a:folHlink>
    </a:clrScheme>
    <a:fontScheme name="JLL-202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defPPr>
      </a:lstStyle>
    </a:txDef>
  </a:objectDefaults>
  <a:extraClrSchemeLst/>
  <a:custClrLst>
    <a:custClr name="JLL Red">
      <a:srgbClr val="E30613"/>
    </a:custClr>
    <a:custClr name="White">
      <a:srgbClr val="FFFFFF"/>
    </a:custClr>
    <a:custClr name="Ocean">
      <a:srgbClr val="BCDEE6"/>
    </a:custClr>
    <a:custClr name="Sand">
      <a:srgbClr val="E0C6AD"/>
    </a:custClr>
    <a:custClr name="Space">
      <a:srgbClr val="08475E"/>
    </a:custClr>
    <a:custClr name="Midnight">
      <a:srgbClr val="131E29"/>
    </a:custClr>
    <a:custClr name="Black">
      <a:srgbClr val="000000"/>
    </a:custClr>
    <a:custClr name="Dark Sand">
      <a:srgbClr val="D1B9A7"/>
    </a:custClr>
    <a:custClr name="Azure">
      <a:srgbClr val="0C7BA1"/>
    </a:custClr>
    <a:custClr name="Dark Ocean">
      <a:srgbClr val="95C6D5"/>
    </a:custClr>
    <a:custClr name="Lavender">
      <a:srgbClr val="9350D7"/>
    </a:custClr>
    <a:custClr name="Dark Sky">
      <a:srgbClr val="1D3A94"/>
    </a:custClr>
    <a:custClr name="Periwinkle">
      <a:srgbClr val="1D3A94"/>
    </a:custClr>
    <a:custClr name="Forest">
      <a:srgbClr val="058262"/>
    </a:custClr>
    <a:custClr name="Sunlight">
      <a:srgbClr val="FCAB7C"/>
    </a:custClr>
    <a:custClr name="Mulberry">
      <a:srgbClr val="800061"/>
    </a:custClr>
    <a:custClr name="Clay">
      <a:srgbClr val="B8A494"/>
    </a:custClr>
    <a:custClr name="Rose Red">
      <a:srgbClr val="D0355D"/>
    </a:custClr>
    <a:custClr name="Amber">
      <a:srgbClr val="F3B300"/>
    </a:custClr>
    <a:custClr name="Jungle Green">
      <a:srgbClr val="0C8348"/>
    </a:custClr>
  </a:custClrLst>
  <a:extLst>
    <a:ext uri="{05A4C25C-085E-4340-85A3-A5531E510DB2}">
      <thm15:themeFamily xmlns:thm15="http://schemas.microsoft.com/office/thememl/2012/main" name="JLL_Widescreen_27.10 - Copy.potx" id="{EBD4974A-4BC3-402F-ABCE-1DDC30820908}" vid="{013DD6AD-A7BC-480E-B108-5C16DC509C19}"/>
    </a:ext>
  </a:extLst>
</a:theme>
</file>

<file path=ppt/theme/theme4.xml><?xml version="1.0" encoding="utf-8"?>
<a:theme xmlns:a="http://schemas.openxmlformats.org/drawingml/2006/main" name="3_Front covers">
  <a:themeElements>
    <a:clrScheme name="JLL PPT">
      <a:dk1>
        <a:srgbClr val="131E29"/>
      </a:dk1>
      <a:lt1>
        <a:srgbClr val="FFFFFF"/>
      </a:lt1>
      <a:dk2>
        <a:srgbClr val="08475E"/>
      </a:dk2>
      <a:lt2>
        <a:srgbClr val="E0C6AD"/>
      </a:lt2>
      <a:accent1>
        <a:srgbClr val="08475E"/>
      </a:accent1>
      <a:accent2>
        <a:srgbClr val="D1B9A7"/>
      </a:accent2>
      <a:accent3>
        <a:srgbClr val="0C7BA1"/>
      </a:accent3>
      <a:accent4>
        <a:srgbClr val="95C6D5"/>
      </a:accent4>
      <a:accent5>
        <a:srgbClr val="9350D7"/>
      </a:accent5>
      <a:accent6>
        <a:srgbClr val="1D3A94"/>
      </a:accent6>
      <a:hlink>
        <a:srgbClr val="E30613"/>
      </a:hlink>
      <a:folHlink>
        <a:srgbClr val="131E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defPPr>
      </a:lstStyle>
    </a:txDef>
  </a:objectDefaults>
  <a:extraClrSchemeLst/>
  <a:custClrLst>
    <a:custClr name="JLL Red">
      <a:srgbClr val="E30613"/>
    </a:custClr>
    <a:custClr name="White">
      <a:srgbClr val="FFFFFF"/>
    </a:custClr>
    <a:custClr name="Ocean">
      <a:srgbClr val="BCDEE6"/>
    </a:custClr>
    <a:custClr name="Sand">
      <a:srgbClr val="E0C6AD"/>
    </a:custClr>
    <a:custClr name="Space">
      <a:srgbClr val="08475E"/>
    </a:custClr>
    <a:custClr name="Midnight">
      <a:srgbClr val="131E29"/>
    </a:custClr>
    <a:custClr name="Black">
      <a:srgbClr val="000000"/>
    </a:custClr>
    <a:custClr name="Dark Sand">
      <a:srgbClr val="D1B9A7"/>
    </a:custClr>
    <a:custClr name="Azure">
      <a:srgbClr val="0C7BA1"/>
    </a:custClr>
    <a:custClr name="Dark Ocean">
      <a:srgbClr val="95C6D5"/>
    </a:custClr>
    <a:custClr name="Lavender">
      <a:srgbClr val="9350D7"/>
    </a:custClr>
    <a:custClr name="Dark Sky">
      <a:srgbClr val="1D3A94"/>
    </a:custClr>
    <a:custClr name="Periwinkle">
      <a:srgbClr val="1D3A94"/>
    </a:custClr>
    <a:custClr name="Forest">
      <a:srgbClr val="058262"/>
    </a:custClr>
    <a:custClr name="Sunlight">
      <a:srgbClr val="FCAB7C"/>
    </a:custClr>
    <a:custClr name="Mulberry">
      <a:srgbClr val="800061"/>
    </a:custClr>
    <a:custClr name="Clay">
      <a:srgbClr val="B8A494"/>
    </a:custClr>
    <a:custClr name="Rose Red">
      <a:srgbClr val="D0355D"/>
    </a:custClr>
    <a:custClr name="Amber">
      <a:srgbClr val="F3B300"/>
    </a:custClr>
    <a:custClr name="Jungle Green">
      <a:srgbClr val="0C8348"/>
    </a:custClr>
  </a:custClrLst>
  <a:extLst>
    <a:ext uri="{05A4C25C-085E-4340-85A3-A5531E510DB2}">
      <thm15:themeFamily xmlns:thm15="http://schemas.microsoft.com/office/thememl/2012/main" name="JLL_Widescreen_27.10 - Copy.potx" id="{EBD4974A-4BC3-402F-ABCE-1DDC30820908}" vid="{013DD6AD-A7BC-480E-B108-5C16DC509C19}"/>
    </a:ext>
  </a:extLst>
</a:theme>
</file>

<file path=ppt/theme/theme5.xml><?xml version="1.0" encoding="utf-8"?>
<a:theme xmlns:a="http://schemas.openxmlformats.org/drawingml/2006/main" name="4_Front covers">
  <a:themeElements>
    <a:clrScheme name="JLL PPT">
      <a:dk1>
        <a:srgbClr val="131E29"/>
      </a:dk1>
      <a:lt1>
        <a:srgbClr val="FFFFFF"/>
      </a:lt1>
      <a:dk2>
        <a:srgbClr val="08475E"/>
      </a:dk2>
      <a:lt2>
        <a:srgbClr val="E0C6AD"/>
      </a:lt2>
      <a:accent1>
        <a:srgbClr val="08475E"/>
      </a:accent1>
      <a:accent2>
        <a:srgbClr val="D1B9A7"/>
      </a:accent2>
      <a:accent3>
        <a:srgbClr val="0C7BA1"/>
      </a:accent3>
      <a:accent4>
        <a:srgbClr val="95C6D5"/>
      </a:accent4>
      <a:accent5>
        <a:srgbClr val="9350D7"/>
      </a:accent5>
      <a:accent6>
        <a:srgbClr val="1D3A94"/>
      </a:accent6>
      <a:hlink>
        <a:srgbClr val="E30613"/>
      </a:hlink>
      <a:folHlink>
        <a:srgbClr val="131E29"/>
      </a:folHlink>
    </a:clrScheme>
    <a:fontScheme name="JLL-202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defPPr>
      </a:lstStyle>
    </a:txDef>
  </a:objectDefaults>
  <a:extraClrSchemeLst/>
  <a:custClrLst>
    <a:custClr name="JLL Red">
      <a:srgbClr val="E30613"/>
    </a:custClr>
    <a:custClr name="White">
      <a:srgbClr val="FFFFFF"/>
    </a:custClr>
    <a:custClr name="Ocean">
      <a:srgbClr val="BCDEE6"/>
    </a:custClr>
    <a:custClr name="Sand">
      <a:srgbClr val="E0C6AD"/>
    </a:custClr>
    <a:custClr name="Space">
      <a:srgbClr val="08475E"/>
    </a:custClr>
    <a:custClr name="Midnight">
      <a:srgbClr val="131E29"/>
    </a:custClr>
    <a:custClr name="Black">
      <a:srgbClr val="000000"/>
    </a:custClr>
    <a:custClr name="Dark Sand">
      <a:srgbClr val="D1B9A7"/>
    </a:custClr>
    <a:custClr name="Azure">
      <a:srgbClr val="0C7BA1"/>
    </a:custClr>
    <a:custClr name="Dark Ocean">
      <a:srgbClr val="95C6D5"/>
    </a:custClr>
    <a:custClr name="Lavender">
      <a:srgbClr val="9350D7"/>
    </a:custClr>
    <a:custClr name="Dark Sky">
      <a:srgbClr val="1D3A94"/>
    </a:custClr>
    <a:custClr name="Periwinkle">
      <a:srgbClr val="1D3A94"/>
    </a:custClr>
    <a:custClr name="Forest">
      <a:srgbClr val="058262"/>
    </a:custClr>
    <a:custClr name="Sunlight">
      <a:srgbClr val="FCAB7C"/>
    </a:custClr>
    <a:custClr name="Mulberry">
      <a:srgbClr val="800061"/>
    </a:custClr>
    <a:custClr name="Clay">
      <a:srgbClr val="B8A494"/>
    </a:custClr>
    <a:custClr name="Rose Red">
      <a:srgbClr val="D0355D"/>
    </a:custClr>
    <a:custClr name="Amber">
      <a:srgbClr val="F3B300"/>
    </a:custClr>
    <a:custClr name="Jungle Green">
      <a:srgbClr val="0C8348"/>
    </a:custClr>
  </a:custClrLst>
  <a:extLst>
    <a:ext uri="{05A4C25C-085E-4340-85A3-A5531E510DB2}">
      <thm15:themeFamily xmlns:thm15="http://schemas.microsoft.com/office/thememl/2012/main" name="JLL_Widescreen_27.10 - Copy.potx" id="{EBD4974A-4BC3-402F-ABCE-1DDC30820908}" vid="{013DD6AD-A7BC-480E-B108-5C16DC509C1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C789E1B17AD4295A774963553C889" ma:contentTypeVersion="18" ma:contentTypeDescription="Create a new document." ma:contentTypeScope="" ma:versionID="522756a89013cabb7874c3aaffe279d2">
  <xsd:schema xmlns:xsd="http://www.w3.org/2001/XMLSchema" xmlns:xs="http://www.w3.org/2001/XMLSchema" xmlns:p="http://schemas.microsoft.com/office/2006/metadata/properties" xmlns:ns2="d8a670fd-5cb2-4e47-9811-34fc08bdd035" xmlns:ns3="b4d57eb7-8197-4856-b0c8-f0eff8ec09cc" targetNamespace="http://schemas.microsoft.com/office/2006/metadata/properties" ma:root="true" ma:fieldsID="7351c68581cb871b74d32e5e1bdebaa7" ns2:_="" ns3:_="">
    <xsd:import namespace="d8a670fd-5cb2-4e47-9811-34fc08bdd035"/>
    <xsd:import namespace="b4d57eb7-8197-4856-b0c8-f0eff8ec09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ObjectDetectorVersion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670fd-5cb2-4e47-9811-34fc08bdd0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ef02b8a-f843-43b4-8991-c7b30874704f}" ma:internalName="TaxCatchAll" ma:showField="CatchAllData" ma:web="d8a670fd-5cb2-4e47-9811-34fc08bdd0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d57eb7-8197-4856-b0c8-f0eff8ec09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ae13d7f-ecf8-4f55-952b-8942762ab4ad"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8a670fd-5cb2-4e47-9811-34fc08bdd035">
      <UserInfo>
        <DisplayName>Willis, Jacob</DisplayName>
        <AccountId>242</AccountId>
        <AccountType/>
      </UserInfo>
      <UserInfo>
        <DisplayName>Shirley, Krista</DisplayName>
        <AccountId>24</AccountId>
        <AccountType/>
      </UserInfo>
      <UserInfo>
        <DisplayName>Preissman, Archie</DisplayName>
        <AccountId>219</AccountId>
        <AccountType/>
      </UserInfo>
      <UserInfo>
        <DisplayName>Marcus, Stephanie</DisplayName>
        <AccountId>227</AccountId>
        <AccountType/>
      </UserInfo>
      <UserInfo>
        <DisplayName>Combal, Martine</DisplayName>
        <AccountId>10</AccountId>
        <AccountType/>
      </UserInfo>
      <UserInfo>
        <DisplayName>Zehr, David</DisplayName>
        <AccountId>279</AccountId>
        <AccountType/>
      </UserInfo>
      <UserInfo>
        <DisplayName>gail.fisher</DisplayName>
        <AccountId>238</AccountId>
        <AccountType/>
      </UserInfo>
      <UserInfo>
        <DisplayName>Paul Walden</DisplayName>
        <AccountId>27</AccountId>
        <AccountType/>
      </UserInfo>
      <UserInfo>
        <DisplayName>siri.collins</DisplayName>
        <AccountId>293</AccountId>
        <AccountType/>
      </UserInfo>
      <UserInfo>
        <DisplayName>Fry, Christopher</DisplayName>
        <AccountId>241</AccountId>
        <AccountType/>
      </UserInfo>
    </SharedWithUsers>
    <lcf76f155ced4ddcb4097134ff3c332f xmlns="b4d57eb7-8197-4856-b0c8-f0eff8ec09cc">
      <Terms xmlns="http://schemas.microsoft.com/office/infopath/2007/PartnerControls"/>
    </lcf76f155ced4ddcb4097134ff3c332f>
    <TaxCatchAll xmlns="d8a670fd-5cb2-4e47-9811-34fc08bdd035" xsi:nil="true"/>
  </documentManagement>
</p:properties>
</file>

<file path=customXml/itemProps1.xml><?xml version="1.0" encoding="utf-8"?>
<ds:datastoreItem xmlns:ds="http://schemas.openxmlformats.org/officeDocument/2006/customXml" ds:itemID="{60063C79-A5A2-4339-A4BF-406260EF0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670fd-5cb2-4e47-9811-34fc08bdd035"/>
    <ds:schemaRef ds:uri="b4d57eb7-8197-4856-b0c8-f0eff8ec0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59F478-8C8C-41D8-B89F-310C2B0C2815}">
  <ds:schemaRefs>
    <ds:schemaRef ds:uri="http://schemas.microsoft.com/sharepoint/v3/contenttype/forms"/>
  </ds:schemaRefs>
</ds:datastoreItem>
</file>

<file path=customXml/itemProps3.xml><?xml version="1.0" encoding="utf-8"?>
<ds:datastoreItem xmlns:ds="http://schemas.openxmlformats.org/officeDocument/2006/customXml" ds:itemID="{192216ED-6957-43AB-9D94-779C2413C2FE}">
  <ds:schemaRef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b4d57eb7-8197-4856-b0c8-f0eff8ec09cc"/>
    <ds:schemaRef ds:uri="d8a670fd-5cb2-4e47-9811-34fc08bdd03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556</TotalTime>
  <Words>985</Words>
  <Application>Microsoft Office PowerPoint</Application>
  <PresentationFormat>Widescreen</PresentationFormat>
  <Paragraphs>109</Paragraphs>
  <Slides>6</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.HelveticaNeueDeskInterface-Regular</vt:lpstr>
      <vt:lpstr>Arial</vt:lpstr>
      <vt:lpstr>Calibri</vt:lpstr>
      <vt:lpstr>Source Sans Pro Black</vt:lpstr>
      <vt:lpstr>Times New Roman</vt:lpstr>
      <vt:lpstr>1_Front covers</vt:lpstr>
      <vt:lpstr>JLL_Widescreen</vt:lpstr>
      <vt:lpstr>2_Front covers</vt:lpstr>
      <vt:lpstr>3_Front covers</vt:lpstr>
      <vt:lpstr>4_Front covers</vt:lpstr>
      <vt:lpstr>National Capital Region Consolidation and  Cost Avoidance  Preliminary Portfolio Analysis</vt:lpstr>
      <vt:lpstr>Introduction</vt:lpstr>
      <vt:lpstr>FASTA: Congress’ intent was to reduce the cost of real estate </vt:lpstr>
      <vt:lpstr>PBRB National Market Portfolio Optimization - Summary</vt:lpstr>
      <vt:lpstr>PBRB NCR Portfolio Optimization - Summary</vt:lpstr>
      <vt:lpstr>PowerPoint Presentation</vt:lpstr>
    </vt:vector>
  </TitlesOfParts>
  <Company>JLL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Slides</dc:title>
  <dc:creator>Willis, Jacob</dc:creator>
  <cp:lastModifiedBy>Combal, Martine</cp:lastModifiedBy>
  <cp:revision>22</cp:revision>
  <dcterms:created xsi:type="dcterms:W3CDTF">2023-10-31T10:50:37Z</dcterms:created>
  <dcterms:modified xsi:type="dcterms:W3CDTF">2024-07-26T15:52:27Z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0x0101008A2C789E1B17AD4295A774963553C889</vt:lpwstr>
  </property>
  <property fmtid="{D5CDD505-2E9C-101B-9397-08002B2CF9AE}" pid="3" name="MediaServiceImageTags">
    <vt:lpwstr/>
  </property>
</Properties>
</file>